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03"/>
  </p:notesMasterIdLst>
  <p:sldIdLst>
    <p:sldId id="425" r:id="rId5"/>
    <p:sldId id="490" r:id="rId6"/>
    <p:sldId id="1124" r:id="rId7"/>
    <p:sldId id="903" r:id="rId8"/>
    <p:sldId id="1064" r:id="rId9"/>
    <p:sldId id="486" r:id="rId10"/>
    <p:sldId id="489" r:id="rId11"/>
    <p:sldId id="814" r:id="rId12"/>
    <p:sldId id="908" r:id="rId13"/>
    <p:sldId id="1125" r:id="rId14"/>
    <p:sldId id="1126" r:id="rId15"/>
    <p:sldId id="1127" r:id="rId16"/>
    <p:sldId id="1128" r:id="rId17"/>
    <p:sldId id="1129" r:id="rId18"/>
    <p:sldId id="1152" r:id="rId19"/>
    <p:sldId id="1155" r:id="rId20"/>
    <p:sldId id="1153" r:id="rId21"/>
    <p:sldId id="1164" r:id="rId22"/>
    <p:sldId id="1154" r:id="rId23"/>
    <p:sldId id="824" r:id="rId24"/>
    <p:sldId id="542" r:id="rId25"/>
    <p:sldId id="920" r:id="rId26"/>
    <p:sldId id="940" r:id="rId27"/>
    <p:sldId id="588" r:id="rId28"/>
    <p:sldId id="1130" r:id="rId29"/>
    <p:sldId id="589" r:id="rId30"/>
    <p:sldId id="1131" r:id="rId31"/>
    <p:sldId id="1132" r:id="rId32"/>
    <p:sldId id="552" r:id="rId33"/>
    <p:sldId id="833" r:id="rId34"/>
    <p:sldId id="1133" r:id="rId35"/>
    <p:sldId id="959" r:id="rId36"/>
    <p:sldId id="1053" r:id="rId37"/>
    <p:sldId id="862" r:id="rId38"/>
    <p:sldId id="980" r:id="rId39"/>
    <p:sldId id="1056" r:id="rId40"/>
    <p:sldId id="1069" r:id="rId41"/>
    <p:sldId id="1057" r:id="rId42"/>
    <p:sldId id="1084" r:id="rId43"/>
    <p:sldId id="1059" r:id="rId44"/>
    <p:sldId id="1085" r:id="rId45"/>
    <p:sldId id="1134" r:id="rId46"/>
    <p:sldId id="1087" r:id="rId47"/>
    <p:sldId id="1135" r:id="rId48"/>
    <p:sldId id="1136" r:id="rId49"/>
    <p:sldId id="1137" r:id="rId50"/>
    <p:sldId id="1156" r:id="rId51"/>
    <p:sldId id="1165" r:id="rId52"/>
    <p:sldId id="1166" r:id="rId53"/>
    <p:sldId id="1168" r:id="rId54"/>
    <p:sldId id="1157" r:id="rId55"/>
    <p:sldId id="1158" r:id="rId56"/>
    <p:sldId id="1169" r:id="rId57"/>
    <p:sldId id="1170" r:id="rId58"/>
    <p:sldId id="1171" r:id="rId59"/>
    <p:sldId id="1159" r:id="rId60"/>
    <p:sldId id="1160" r:id="rId61"/>
    <p:sldId id="1173" r:id="rId62"/>
    <p:sldId id="1161" r:id="rId63"/>
    <p:sldId id="1162" r:id="rId64"/>
    <p:sldId id="1172" r:id="rId65"/>
    <p:sldId id="1167" r:id="rId66"/>
    <p:sldId id="1163" r:id="rId67"/>
    <p:sldId id="1174" r:id="rId68"/>
    <p:sldId id="1086" r:id="rId69"/>
    <p:sldId id="1088" r:id="rId70"/>
    <p:sldId id="1090" r:id="rId71"/>
    <p:sldId id="1138" r:id="rId72"/>
    <p:sldId id="1091" r:id="rId73"/>
    <p:sldId id="1092" r:id="rId74"/>
    <p:sldId id="1097" r:id="rId75"/>
    <p:sldId id="1139" r:id="rId76"/>
    <p:sldId id="1175" r:id="rId77"/>
    <p:sldId id="1098" r:id="rId78"/>
    <p:sldId id="1150" r:id="rId79"/>
    <p:sldId id="1151" r:id="rId80"/>
    <p:sldId id="1140" r:id="rId81"/>
    <p:sldId id="1141" r:id="rId82"/>
    <p:sldId id="1106" r:id="rId83"/>
    <p:sldId id="1108" r:id="rId84"/>
    <p:sldId id="1109" r:id="rId85"/>
    <p:sldId id="1142" r:id="rId86"/>
    <p:sldId id="1143" r:id="rId87"/>
    <p:sldId id="1110" r:id="rId88"/>
    <p:sldId id="1144" r:id="rId89"/>
    <p:sldId id="1111" r:id="rId90"/>
    <p:sldId id="1112" r:id="rId91"/>
    <p:sldId id="1113" r:id="rId92"/>
    <p:sldId id="1120" r:id="rId93"/>
    <p:sldId id="1122" r:id="rId94"/>
    <p:sldId id="1145" r:id="rId95"/>
    <p:sldId id="1146" r:id="rId96"/>
    <p:sldId id="1121" r:id="rId97"/>
    <p:sldId id="506" r:id="rId98"/>
    <p:sldId id="507" r:id="rId99"/>
    <p:sldId id="1147" r:id="rId100"/>
    <p:sldId id="1149" r:id="rId101"/>
    <p:sldId id="1148"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1124"/>
            <p14:sldId id="903"/>
            <p14:sldId id="1064"/>
            <p14:sldId id="486"/>
            <p14:sldId id="489"/>
            <p14:sldId id="814"/>
            <p14:sldId id="908"/>
            <p14:sldId id="1125"/>
            <p14:sldId id="1126"/>
            <p14:sldId id="1127"/>
            <p14:sldId id="1128"/>
            <p14:sldId id="1129"/>
            <p14:sldId id="1152"/>
            <p14:sldId id="1155"/>
            <p14:sldId id="1153"/>
            <p14:sldId id="1164"/>
            <p14:sldId id="1154"/>
            <p14:sldId id="824"/>
            <p14:sldId id="542"/>
            <p14:sldId id="920"/>
            <p14:sldId id="940"/>
            <p14:sldId id="588"/>
            <p14:sldId id="1130"/>
            <p14:sldId id="589"/>
            <p14:sldId id="1131"/>
            <p14:sldId id="1132"/>
            <p14:sldId id="552"/>
            <p14:sldId id="833"/>
            <p14:sldId id="1133"/>
            <p14:sldId id="959"/>
            <p14:sldId id="1053"/>
            <p14:sldId id="862"/>
            <p14:sldId id="980"/>
            <p14:sldId id="1056"/>
            <p14:sldId id="1069"/>
            <p14:sldId id="1057"/>
            <p14:sldId id="1084"/>
            <p14:sldId id="1059"/>
            <p14:sldId id="1085"/>
            <p14:sldId id="1134"/>
            <p14:sldId id="1087"/>
            <p14:sldId id="1135"/>
            <p14:sldId id="1136"/>
            <p14:sldId id="1137"/>
            <p14:sldId id="1156"/>
            <p14:sldId id="1165"/>
            <p14:sldId id="1166"/>
            <p14:sldId id="1168"/>
            <p14:sldId id="1157"/>
            <p14:sldId id="1158"/>
            <p14:sldId id="1169"/>
            <p14:sldId id="1170"/>
            <p14:sldId id="1171"/>
            <p14:sldId id="1159"/>
            <p14:sldId id="1160"/>
            <p14:sldId id="1173"/>
            <p14:sldId id="1161"/>
            <p14:sldId id="1162"/>
            <p14:sldId id="1172"/>
            <p14:sldId id="1167"/>
            <p14:sldId id="1163"/>
            <p14:sldId id="1174"/>
            <p14:sldId id="1086"/>
            <p14:sldId id="1088"/>
            <p14:sldId id="1090"/>
            <p14:sldId id="1138"/>
            <p14:sldId id="1091"/>
            <p14:sldId id="1092"/>
            <p14:sldId id="1097"/>
            <p14:sldId id="1139"/>
            <p14:sldId id="1175"/>
            <p14:sldId id="1098"/>
            <p14:sldId id="1150"/>
            <p14:sldId id="1151"/>
            <p14:sldId id="1140"/>
            <p14:sldId id="1141"/>
            <p14:sldId id="1106"/>
            <p14:sldId id="1108"/>
            <p14:sldId id="1109"/>
            <p14:sldId id="1142"/>
            <p14:sldId id="1143"/>
            <p14:sldId id="1110"/>
            <p14:sldId id="1144"/>
            <p14:sldId id="1111"/>
            <p14:sldId id="1112"/>
            <p14:sldId id="1113"/>
            <p14:sldId id="1120"/>
            <p14:sldId id="1122"/>
            <p14:sldId id="1145"/>
            <p14:sldId id="1146"/>
            <p14:sldId id="1121"/>
            <p14:sldId id="506"/>
            <p14:sldId id="507"/>
            <p14:sldId id="1147"/>
            <p14:sldId id="1149"/>
            <p14:sldId id="114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397E05-3A65-D92B-D535-2E1910C8660D}" name="Diane Panopio" initials="DP" userId="S::diane@compliantlearningresources.com.au::efd400e1-d7ff-49b4-9825-8c2347ccb731" providerId="AD"/>
  <p188:author id="{C7F18829-0F17-D8BF-F72C-EC2ECBE35D79}" name="Ayan Daluz" initials="AD" userId="S::ariadne@compliantlearningresources.com.au::befa8149-c6af-46c9-b27d-15d84abc302f" providerId="AD"/>
  <p188:author id="{92FA6577-88E1-AA2F-4FDD-9DABA9659E1B}" name="Lei San Agustin" initials="LSA" userId="S::lei@compliantlearningresources.com.au::d8299a59-9786-404a-a65b-a702bd7a1468" providerId="AD"/>
  <p188:author id="{A2BD1AB9-BB0F-81FA-6978-32523571A9BB}" name="Shaira Teneza" initials="ST" userId="S::shaira.t@trainingresourcesgroup.com.au::54b7cb2e-4ead-41c6-a99a-9b0ab1b6b958" providerId="AD"/>
  <p188:author id="{4F97E8CB-7481-22AF-9758-DABEB0E5C7B6}" name="Josef Rodis" initials="JR" userId="S::josef.r@trainingresourcesgroup.com.au::4c2fe6b2-b78e-4fe9-8472-2d564a269380" providerId="AD"/>
  <p188:author id="{4B2762D6-31CC-D221-1B30-10F27CF1E402}" name="Van Matibag" initials="VM" userId="S::van.m@trainingresourcesgroup.com.au::07d0c1fc-094e-4961-88da-74bc435cf26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11" clrIdx="0">
    <p:extLst>
      <p:ext uri="{19B8F6BF-5375-455C-9EA6-DF929625EA0E}">
        <p15:presenceInfo xmlns:p15="http://schemas.microsoft.com/office/powerpoint/2012/main" userId="S::karmina.a@trainingresourcesgroup.com.au::b6dafdf6-8ba4-480d-a792-288afbe2fe5b" providerId="AD"/>
      </p:ext>
    </p:extLst>
  </p:cmAuthor>
  <p:cmAuthor id="2" name="Dell" initials="D" lastIdx="11" clrIdx="1">
    <p:extLst>
      <p:ext uri="{19B8F6BF-5375-455C-9EA6-DF929625EA0E}">
        <p15:presenceInfo xmlns:p15="http://schemas.microsoft.com/office/powerpoint/2012/main" userId="6984004f4a1a37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BB479E-6D64-425B-908B-159E31332BC6}" v="1" dt="2023-08-22T06:57:37.1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4660"/>
  </p:normalViewPr>
  <p:slideViewPr>
    <p:cSldViewPr snapToGrid="0">
      <p:cViewPr varScale="1">
        <p:scale>
          <a:sx n="107" d="100"/>
          <a:sy n="107" d="100"/>
        </p:scale>
        <p:origin x="558" y="78"/>
      </p:cViewPr>
      <p:guideLst>
        <p:guide orient="horz" pos="2160"/>
        <p:guide pos="3840"/>
      </p:guideLst>
    </p:cSldViewPr>
  </p:slideViewPr>
  <p:notesTextViewPr>
    <p:cViewPr>
      <p:scale>
        <a:sx n="3" d="2"/>
        <a:sy n="3" d="2"/>
      </p:scale>
      <p:origin x="0" y="0"/>
    </p:cViewPr>
  </p:notesTextViewPr>
  <p:sorterViewPr>
    <p:cViewPr>
      <p:scale>
        <a:sx n="100" d="100"/>
        <a:sy n="100" d="100"/>
      </p:scale>
      <p:origin x="0" y="-43332"/>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6/11/relationships/changesInfo" Target="changesInfos/changesInfo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h Garcia" userId="25669e9e-0f09-40ea-9428-71d1ccfdd72a" providerId="ADAL" clId="{4D17FFF1-C8C4-41A0-9E19-E20A898EEF81}"/>
    <pc:docChg chg="custSel modSld">
      <pc:chgData name="Jah Garcia" userId="25669e9e-0f09-40ea-9428-71d1ccfdd72a" providerId="ADAL" clId="{4D17FFF1-C8C4-41A0-9E19-E20A898EEF81}" dt="2023-08-14T05:06:14.971" v="716" actId="20577"/>
      <pc:docMkLst>
        <pc:docMk/>
      </pc:docMkLst>
      <pc:sldChg chg="modSp mod">
        <pc:chgData name="Jah Garcia" userId="25669e9e-0f09-40ea-9428-71d1ccfdd72a" providerId="ADAL" clId="{4D17FFF1-C8C4-41A0-9E19-E20A898EEF81}" dt="2023-08-14T02:22:46.508" v="114" actId="20577"/>
        <pc:sldMkLst>
          <pc:docMk/>
          <pc:sldMk cId="3894788654" sldId="489"/>
        </pc:sldMkLst>
        <pc:spChg chg="mod">
          <ac:chgData name="Jah Garcia" userId="25669e9e-0f09-40ea-9428-71d1ccfdd72a" providerId="ADAL" clId="{4D17FFF1-C8C4-41A0-9E19-E20A898EEF81}" dt="2023-08-14T02:22:46.508" v="114" actId="20577"/>
          <ac:spMkLst>
            <pc:docMk/>
            <pc:sldMk cId="3894788654" sldId="489"/>
            <ac:spMk id="6" creationId="{9313967C-A263-449C-BB32-87D0C368CDA0}"/>
          </ac:spMkLst>
        </pc:spChg>
      </pc:sldChg>
      <pc:sldChg chg="modSp mod">
        <pc:chgData name="Jah Garcia" userId="25669e9e-0f09-40ea-9428-71d1ccfdd72a" providerId="ADAL" clId="{4D17FFF1-C8C4-41A0-9E19-E20A898EEF81}" dt="2023-08-14T02:19:32.148" v="49" actId="20577"/>
        <pc:sldMkLst>
          <pc:docMk/>
          <pc:sldMk cId="4231795659" sldId="490"/>
        </pc:sldMkLst>
        <pc:spChg chg="mod">
          <ac:chgData name="Jah Garcia" userId="25669e9e-0f09-40ea-9428-71d1ccfdd72a" providerId="ADAL" clId="{4D17FFF1-C8C4-41A0-9E19-E20A898EEF81}" dt="2023-08-14T02:19:32.148" v="49" actId="20577"/>
          <ac:spMkLst>
            <pc:docMk/>
            <pc:sldMk cId="4231795659" sldId="490"/>
            <ac:spMk id="9" creationId="{042D9E7B-D1BB-4A59-8D12-11E6C2FA55AC}"/>
          </ac:spMkLst>
        </pc:spChg>
      </pc:sldChg>
      <pc:sldChg chg="modSp mod">
        <pc:chgData name="Jah Garcia" userId="25669e9e-0f09-40ea-9428-71d1ccfdd72a" providerId="ADAL" clId="{4D17FFF1-C8C4-41A0-9E19-E20A898EEF81}" dt="2023-08-14T02:23:25.011" v="145" actId="20577"/>
        <pc:sldMkLst>
          <pc:docMk/>
          <pc:sldMk cId="902981909" sldId="814"/>
        </pc:sldMkLst>
        <pc:spChg chg="mod">
          <ac:chgData name="Jah Garcia" userId="25669e9e-0f09-40ea-9428-71d1ccfdd72a" providerId="ADAL" clId="{4D17FFF1-C8C4-41A0-9E19-E20A898EEF81}" dt="2023-08-14T02:23:25.011" v="145" actId="20577"/>
          <ac:spMkLst>
            <pc:docMk/>
            <pc:sldMk cId="902981909" sldId="814"/>
            <ac:spMk id="6" creationId="{242D1258-56EF-4289-BF9E-8A6BB77F7FB0}"/>
          </ac:spMkLst>
        </pc:spChg>
        <pc:spChg chg="mod">
          <ac:chgData name="Jah Garcia" userId="25669e9e-0f09-40ea-9428-71d1ccfdd72a" providerId="ADAL" clId="{4D17FFF1-C8C4-41A0-9E19-E20A898EEF81}" dt="2023-08-14T02:23:04.076" v="139" actId="20577"/>
          <ac:spMkLst>
            <pc:docMk/>
            <pc:sldMk cId="902981909" sldId="814"/>
            <ac:spMk id="12" creationId="{70AB3EF6-BB7D-4D73-9C21-731770A78952}"/>
          </ac:spMkLst>
        </pc:spChg>
      </pc:sldChg>
      <pc:sldChg chg="modSp mod">
        <pc:chgData name="Jah Garcia" userId="25669e9e-0f09-40ea-9428-71d1ccfdd72a" providerId="ADAL" clId="{4D17FFF1-C8C4-41A0-9E19-E20A898EEF81}" dt="2023-08-14T02:27:47.911" v="225" actId="20577"/>
        <pc:sldMkLst>
          <pc:docMk/>
          <pc:sldMk cId="2223673251" sldId="833"/>
        </pc:sldMkLst>
        <pc:spChg chg="mod">
          <ac:chgData name="Jah Garcia" userId="25669e9e-0f09-40ea-9428-71d1ccfdd72a" providerId="ADAL" clId="{4D17FFF1-C8C4-41A0-9E19-E20A898EEF81}" dt="2023-08-14T02:27:47.911" v="225" actId="20577"/>
          <ac:spMkLst>
            <pc:docMk/>
            <pc:sldMk cId="2223673251" sldId="833"/>
            <ac:spMk id="21" creationId="{042D9E7B-D1BB-4A59-8D12-11E6C2FA55AC}"/>
          </ac:spMkLst>
        </pc:spChg>
      </pc:sldChg>
      <pc:sldChg chg="modSp mod">
        <pc:chgData name="Jah Garcia" userId="25669e9e-0f09-40ea-9428-71d1ccfdd72a" providerId="ADAL" clId="{4D17FFF1-C8C4-41A0-9E19-E20A898EEF81}" dt="2023-08-14T02:23:30.561" v="146"/>
        <pc:sldMkLst>
          <pc:docMk/>
          <pc:sldMk cId="839291753" sldId="908"/>
        </pc:sldMkLst>
        <pc:spChg chg="mod">
          <ac:chgData name="Jah Garcia" userId="25669e9e-0f09-40ea-9428-71d1ccfdd72a" providerId="ADAL" clId="{4D17FFF1-C8C4-41A0-9E19-E20A898EEF81}" dt="2023-08-14T02:23:30.561" v="146"/>
          <ac:spMkLst>
            <pc:docMk/>
            <pc:sldMk cId="839291753" sldId="908"/>
            <ac:spMk id="21" creationId="{042D9E7B-D1BB-4A59-8D12-11E6C2FA55AC}"/>
          </ac:spMkLst>
        </pc:spChg>
      </pc:sldChg>
      <pc:sldChg chg="modSp mod">
        <pc:chgData name="Jah Garcia" userId="25669e9e-0f09-40ea-9428-71d1ccfdd72a" providerId="ADAL" clId="{4D17FFF1-C8C4-41A0-9E19-E20A898EEF81}" dt="2023-08-14T02:26:32.500" v="215" actId="20577"/>
        <pc:sldMkLst>
          <pc:docMk/>
          <pc:sldMk cId="3620894582" sldId="920"/>
        </pc:sldMkLst>
        <pc:spChg chg="mod">
          <ac:chgData name="Jah Garcia" userId="25669e9e-0f09-40ea-9428-71d1ccfdd72a" providerId="ADAL" clId="{4D17FFF1-C8C4-41A0-9E19-E20A898EEF81}" dt="2023-08-14T02:26:32.500" v="215" actId="20577"/>
          <ac:spMkLst>
            <pc:docMk/>
            <pc:sldMk cId="3620894582" sldId="920"/>
            <ac:spMk id="21" creationId="{042D9E7B-D1BB-4A59-8D12-11E6C2FA55AC}"/>
          </ac:spMkLst>
        </pc:spChg>
      </pc:sldChg>
      <pc:sldChg chg="modSp mod">
        <pc:chgData name="Jah Garcia" userId="25669e9e-0f09-40ea-9428-71d1ccfdd72a" providerId="ADAL" clId="{4D17FFF1-C8C4-41A0-9E19-E20A898EEF81}" dt="2023-08-14T02:26:49.757" v="219"/>
        <pc:sldMkLst>
          <pc:docMk/>
          <pc:sldMk cId="819692840" sldId="940"/>
        </pc:sldMkLst>
        <pc:spChg chg="mod">
          <ac:chgData name="Jah Garcia" userId="25669e9e-0f09-40ea-9428-71d1ccfdd72a" providerId="ADAL" clId="{4D17FFF1-C8C4-41A0-9E19-E20A898EEF81}" dt="2023-08-14T02:26:49.757" v="219"/>
          <ac:spMkLst>
            <pc:docMk/>
            <pc:sldMk cId="819692840" sldId="940"/>
            <ac:spMk id="21" creationId="{042D9E7B-D1BB-4A59-8D12-11E6C2FA55AC}"/>
          </ac:spMkLst>
        </pc:spChg>
      </pc:sldChg>
      <pc:sldChg chg="modSp mod">
        <pc:chgData name="Jah Garcia" userId="25669e9e-0f09-40ea-9428-71d1ccfdd72a" providerId="ADAL" clId="{4D17FFF1-C8C4-41A0-9E19-E20A898EEF81}" dt="2023-08-14T02:31:15.188" v="247" actId="20577"/>
        <pc:sldMkLst>
          <pc:docMk/>
          <pc:sldMk cId="1750980858" sldId="959"/>
        </pc:sldMkLst>
        <pc:spChg chg="mod">
          <ac:chgData name="Jah Garcia" userId="25669e9e-0f09-40ea-9428-71d1ccfdd72a" providerId="ADAL" clId="{4D17FFF1-C8C4-41A0-9E19-E20A898EEF81}" dt="2023-08-14T02:31:15.188" v="247" actId="20577"/>
          <ac:spMkLst>
            <pc:docMk/>
            <pc:sldMk cId="1750980858" sldId="959"/>
            <ac:spMk id="8" creationId="{09A5EBD4-C0CB-4A46-BCDB-15759EB64D6E}"/>
          </ac:spMkLst>
        </pc:spChg>
      </pc:sldChg>
      <pc:sldChg chg="modSp mod">
        <pc:chgData name="Jah Garcia" userId="25669e9e-0f09-40ea-9428-71d1ccfdd72a" providerId="ADAL" clId="{4D17FFF1-C8C4-41A0-9E19-E20A898EEF81}" dt="2023-08-14T03:10:43.464" v="265"/>
        <pc:sldMkLst>
          <pc:docMk/>
          <pc:sldMk cId="1900475073" sldId="980"/>
        </pc:sldMkLst>
        <pc:spChg chg="mod">
          <ac:chgData name="Jah Garcia" userId="25669e9e-0f09-40ea-9428-71d1ccfdd72a" providerId="ADAL" clId="{4D17FFF1-C8C4-41A0-9E19-E20A898EEF81}" dt="2023-08-14T03:10:20.268" v="259" actId="20577"/>
          <ac:spMkLst>
            <pc:docMk/>
            <pc:sldMk cId="1900475073" sldId="980"/>
            <ac:spMk id="6" creationId="{8540DCDD-3E27-4C4E-9DD7-A3DA29CD0D6C}"/>
          </ac:spMkLst>
        </pc:spChg>
        <pc:graphicFrameChg chg="mod modGraphic">
          <ac:chgData name="Jah Garcia" userId="25669e9e-0f09-40ea-9428-71d1ccfdd72a" providerId="ADAL" clId="{4D17FFF1-C8C4-41A0-9E19-E20A898EEF81}" dt="2023-08-14T03:10:43.464" v="265"/>
          <ac:graphicFrameMkLst>
            <pc:docMk/>
            <pc:sldMk cId="1900475073" sldId="980"/>
            <ac:graphicFrameMk id="9" creationId="{F5432E00-BD8E-4F2A-889E-049637A12969}"/>
          </ac:graphicFrameMkLst>
        </pc:graphicFrameChg>
      </pc:sldChg>
      <pc:sldChg chg="modSp mod">
        <pc:chgData name="Jah Garcia" userId="25669e9e-0f09-40ea-9428-71d1ccfdd72a" providerId="ADAL" clId="{4D17FFF1-C8C4-41A0-9E19-E20A898EEF81}" dt="2023-08-14T02:22:26.291" v="88" actId="20577"/>
        <pc:sldMkLst>
          <pc:docMk/>
          <pc:sldMk cId="787787703" sldId="1064"/>
        </pc:sldMkLst>
        <pc:spChg chg="mod">
          <ac:chgData name="Jah Garcia" userId="25669e9e-0f09-40ea-9428-71d1ccfdd72a" providerId="ADAL" clId="{4D17FFF1-C8C4-41A0-9E19-E20A898EEF81}" dt="2023-08-14T02:22:26.291" v="88" actId="20577"/>
          <ac:spMkLst>
            <pc:docMk/>
            <pc:sldMk cId="787787703" sldId="1064"/>
            <ac:spMk id="9" creationId="{042D9E7B-D1BB-4A59-8D12-11E6C2FA55AC}"/>
          </ac:spMkLst>
        </pc:spChg>
      </pc:sldChg>
      <pc:sldChg chg="modSp mod">
        <pc:chgData name="Jah Garcia" userId="25669e9e-0f09-40ea-9428-71d1ccfdd72a" providerId="ADAL" clId="{4D17FFF1-C8C4-41A0-9E19-E20A898EEF81}" dt="2023-08-14T03:11:22.966" v="298" actId="20577"/>
        <pc:sldMkLst>
          <pc:docMk/>
          <pc:sldMk cId="2186977347" sldId="1069"/>
        </pc:sldMkLst>
        <pc:spChg chg="mod">
          <ac:chgData name="Jah Garcia" userId="25669e9e-0f09-40ea-9428-71d1ccfdd72a" providerId="ADAL" clId="{4D17FFF1-C8C4-41A0-9E19-E20A898EEF81}" dt="2023-08-14T03:11:22.966" v="298" actId="20577"/>
          <ac:spMkLst>
            <pc:docMk/>
            <pc:sldMk cId="2186977347" sldId="1069"/>
            <ac:spMk id="21" creationId="{042D9E7B-D1BB-4A59-8D12-11E6C2FA55AC}"/>
          </ac:spMkLst>
        </pc:spChg>
      </pc:sldChg>
      <pc:sldChg chg="modSp mod">
        <pc:chgData name="Jah Garcia" userId="25669e9e-0f09-40ea-9428-71d1ccfdd72a" providerId="ADAL" clId="{4D17FFF1-C8C4-41A0-9E19-E20A898EEF81}" dt="2023-08-14T03:11:50.509" v="322" actId="20577"/>
        <pc:sldMkLst>
          <pc:docMk/>
          <pc:sldMk cId="3891886650" sldId="1084"/>
        </pc:sldMkLst>
        <pc:spChg chg="mod">
          <ac:chgData name="Jah Garcia" userId="25669e9e-0f09-40ea-9428-71d1ccfdd72a" providerId="ADAL" clId="{4D17FFF1-C8C4-41A0-9E19-E20A898EEF81}" dt="2023-08-14T03:11:50.509" v="322" actId="20577"/>
          <ac:spMkLst>
            <pc:docMk/>
            <pc:sldMk cId="3891886650" sldId="1084"/>
            <ac:spMk id="6" creationId="{41F2C4F9-05EB-427B-9189-A35D584F012B}"/>
          </ac:spMkLst>
        </pc:spChg>
        <pc:spChg chg="mod">
          <ac:chgData name="Jah Garcia" userId="25669e9e-0f09-40ea-9428-71d1ccfdd72a" providerId="ADAL" clId="{4D17FFF1-C8C4-41A0-9E19-E20A898EEF81}" dt="2023-08-14T03:11:43.476" v="320" actId="20577"/>
          <ac:spMkLst>
            <pc:docMk/>
            <pc:sldMk cId="3891886650" sldId="1084"/>
            <ac:spMk id="12" creationId="{70AB3EF6-BB7D-4D73-9C21-731770A78952}"/>
          </ac:spMkLst>
        </pc:spChg>
      </pc:sldChg>
      <pc:sldChg chg="modSp mod">
        <pc:chgData name="Jah Garcia" userId="25669e9e-0f09-40ea-9428-71d1ccfdd72a" providerId="ADAL" clId="{4D17FFF1-C8C4-41A0-9E19-E20A898EEF81}" dt="2023-08-14T04:07:04.374" v="577" actId="255"/>
        <pc:sldMkLst>
          <pc:docMk/>
          <pc:sldMk cId="1298576575" sldId="1086"/>
        </pc:sldMkLst>
        <pc:spChg chg="mod">
          <ac:chgData name="Jah Garcia" userId="25669e9e-0f09-40ea-9428-71d1ccfdd72a" providerId="ADAL" clId="{4D17FFF1-C8C4-41A0-9E19-E20A898EEF81}" dt="2023-08-14T04:07:04.374" v="577" actId="255"/>
          <ac:spMkLst>
            <pc:docMk/>
            <pc:sldMk cId="1298576575" sldId="1086"/>
            <ac:spMk id="7" creationId="{DAA945A5-8FEA-4C12-8848-FA2AE3698B17}"/>
          </ac:spMkLst>
        </pc:spChg>
      </pc:sldChg>
      <pc:sldChg chg="modSp mod">
        <pc:chgData name="Jah Garcia" userId="25669e9e-0f09-40ea-9428-71d1ccfdd72a" providerId="ADAL" clId="{4D17FFF1-C8C4-41A0-9E19-E20A898EEF81}" dt="2023-08-14T04:07:27.196" v="604" actId="20577"/>
        <pc:sldMkLst>
          <pc:docMk/>
          <pc:sldMk cId="2423407080" sldId="1088"/>
        </pc:sldMkLst>
        <pc:spChg chg="mod">
          <ac:chgData name="Jah Garcia" userId="25669e9e-0f09-40ea-9428-71d1ccfdd72a" providerId="ADAL" clId="{4D17FFF1-C8C4-41A0-9E19-E20A898EEF81}" dt="2023-08-14T04:07:27.196" v="604" actId="20577"/>
          <ac:spMkLst>
            <pc:docMk/>
            <pc:sldMk cId="2423407080" sldId="1088"/>
            <ac:spMk id="21" creationId="{042D9E7B-D1BB-4A59-8D12-11E6C2FA55AC}"/>
          </ac:spMkLst>
        </pc:spChg>
      </pc:sldChg>
      <pc:sldChg chg="modSp mod">
        <pc:chgData name="Jah Garcia" userId="25669e9e-0f09-40ea-9428-71d1ccfdd72a" providerId="ADAL" clId="{4D17FFF1-C8C4-41A0-9E19-E20A898EEF81}" dt="2023-08-14T04:11:20.747" v="644" actId="20577"/>
        <pc:sldMkLst>
          <pc:docMk/>
          <pc:sldMk cId="1982779593" sldId="1090"/>
        </pc:sldMkLst>
        <pc:spChg chg="mod">
          <ac:chgData name="Jah Garcia" userId="25669e9e-0f09-40ea-9428-71d1ccfdd72a" providerId="ADAL" clId="{4D17FFF1-C8C4-41A0-9E19-E20A898EEF81}" dt="2023-08-14T04:11:20.747" v="644" actId="20577"/>
          <ac:spMkLst>
            <pc:docMk/>
            <pc:sldMk cId="1982779593" sldId="1090"/>
            <ac:spMk id="10" creationId="{526D3F47-4192-4821-8677-2E2197981396}"/>
          </ac:spMkLst>
        </pc:spChg>
        <pc:spChg chg="mod">
          <ac:chgData name="Jah Garcia" userId="25669e9e-0f09-40ea-9428-71d1ccfdd72a" providerId="ADAL" clId="{4D17FFF1-C8C4-41A0-9E19-E20A898EEF81}" dt="2023-08-14T04:11:07.659" v="637" actId="20577"/>
          <ac:spMkLst>
            <pc:docMk/>
            <pc:sldMk cId="1982779593" sldId="1090"/>
            <ac:spMk id="12" creationId="{70AB3EF6-BB7D-4D73-9C21-731770A78952}"/>
          </ac:spMkLst>
        </pc:spChg>
      </pc:sldChg>
      <pc:sldChg chg="modSp mod">
        <pc:chgData name="Jah Garcia" userId="25669e9e-0f09-40ea-9428-71d1ccfdd72a" providerId="ADAL" clId="{4D17FFF1-C8C4-41A0-9E19-E20A898EEF81}" dt="2023-08-14T05:03:03.379" v="668" actId="20577"/>
        <pc:sldMkLst>
          <pc:docMk/>
          <pc:sldMk cId="1958335323" sldId="1113"/>
        </pc:sldMkLst>
        <pc:spChg chg="mod">
          <ac:chgData name="Jah Garcia" userId="25669e9e-0f09-40ea-9428-71d1ccfdd72a" providerId="ADAL" clId="{4D17FFF1-C8C4-41A0-9E19-E20A898EEF81}" dt="2023-08-14T05:03:03.379" v="668" actId="20577"/>
          <ac:spMkLst>
            <pc:docMk/>
            <pc:sldMk cId="1958335323" sldId="1113"/>
            <ac:spMk id="6" creationId="{37957367-7D7E-4C34-937A-D34051FA4F86}"/>
          </ac:spMkLst>
        </pc:spChg>
      </pc:sldChg>
      <pc:sldChg chg="modSp mod">
        <pc:chgData name="Jah Garcia" userId="25669e9e-0f09-40ea-9428-71d1ccfdd72a" providerId="ADAL" clId="{4D17FFF1-C8C4-41A0-9E19-E20A898EEF81}" dt="2023-08-14T02:19:45.142" v="51" actId="20577"/>
        <pc:sldMkLst>
          <pc:docMk/>
          <pc:sldMk cId="3491726440" sldId="1124"/>
        </pc:sldMkLst>
        <pc:spChg chg="mod">
          <ac:chgData name="Jah Garcia" userId="25669e9e-0f09-40ea-9428-71d1ccfdd72a" providerId="ADAL" clId="{4D17FFF1-C8C4-41A0-9E19-E20A898EEF81}" dt="2023-08-14T02:19:45.142" v="51" actId="20577"/>
          <ac:spMkLst>
            <pc:docMk/>
            <pc:sldMk cId="3491726440" sldId="1124"/>
            <ac:spMk id="6" creationId="{65F2836A-D6F4-4745-A320-83DD018E2988}"/>
          </ac:spMkLst>
        </pc:spChg>
      </pc:sldChg>
      <pc:sldChg chg="modSp mod">
        <pc:chgData name="Jah Garcia" userId="25669e9e-0f09-40ea-9428-71d1ccfdd72a" providerId="ADAL" clId="{4D17FFF1-C8C4-41A0-9E19-E20A898EEF81}" dt="2023-08-14T02:23:36.703" v="147"/>
        <pc:sldMkLst>
          <pc:docMk/>
          <pc:sldMk cId="1768929833" sldId="1125"/>
        </pc:sldMkLst>
        <pc:spChg chg="mod">
          <ac:chgData name="Jah Garcia" userId="25669e9e-0f09-40ea-9428-71d1ccfdd72a" providerId="ADAL" clId="{4D17FFF1-C8C4-41A0-9E19-E20A898EEF81}" dt="2023-08-14T02:23:36.703" v="147"/>
          <ac:spMkLst>
            <pc:docMk/>
            <pc:sldMk cId="1768929833" sldId="1125"/>
            <ac:spMk id="21" creationId="{042D9E7B-D1BB-4A59-8D12-11E6C2FA55AC}"/>
          </ac:spMkLst>
        </pc:spChg>
      </pc:sldChg>
      <pc:sldChg chg="modSp mod">
        <pc:chgData name="Jah Garcia" userId="25669e9e-0f09-40ea-9428-71d1ccfdd72a" providerId="ADAL" clId="{4D17FFF1-C8C4-41A0-9E19-E20A898EEF81}" dt="2023-08-14T02:24:08.037" v="189" actId="1036"/>
        <pc:sldMkLst>
          <pc:docMk/>
          <pc:sldMk cId="1293677970" sldId="1126"/>
        </pc:sldMkLst>
        <pc:spChg chg="mod">
          <ac:chgData name="Jah Garcia" userId="25669e9e-0f09-40ea-9428-71d1ccfdd72a" providerId="ADAL" clId="{4D17FFF1-C8C4-41A0-9E19-E20A898EEF81}" dt="2023-08-14T02:24:08.037" v="189" actId="1036"/>
          <ac:spMkLst>
            <pc:docMk/>
            <pc:sldMk cId="1293677970" sldId="1126"/>
            <ac:spMk id="21" creationId="{042D9E7B-D1BB-4A59-8D12-11E6C2FA55AC}"/>
          </ac:spMkLst>
        </pc:spChg>
        <pc:graphicFrameChg chg="mod">
          <ac:chgData name="Jah Garcia" userId="25669e9e-0f09-40ea-9428-71d1ccfdd72a" providerId="ADAL" clId="{4D17FFF1-C8C4-41A0-9E19-E20A898EEF81}" dt="2023-08-14T02:23:55.940" v="151"/>
          <ac:graphicFrameMkLst>
            <pc:docMk/>
            <pc:sldMk cId="1293677970" sldId="1126"/>
            <ac:graphicFrameMk id="6" creationId="{F68CE0A0-A718-4F74-8888-ABB3A474C51E}"/>
          </ac:graphicFrameMkLst>
        </pc:graphicFrameChg>
      </pc:sldChg>
      <pc:sldChg chg="modSp mod">
        <pc:chgData name="Jah Garcia" userId="25669e9e-0f09-40ea-9428-71d1ccfdd72a" providerId="ADAL" clId="{4D17FFF1-C8C4-41A0-9E19-E20A898EEF81}" dt="2023-08-14T02:24:21.655" v="193"/>
        <pc:sldMkLst>
          <pc:docMk/>
          <pc:sldMk cId="120678851" sldId="1127"/>
        </pc:sldMkLst>
        <pc:spChg chg="mod">
          <ac:chgData name="Jah Garcia" userId="25669e9e-0f09-40ea-9428-71d1ccfdd72a" providerId="ADAL" clId="{4D17FFF1-C8C4-41A0-9E19-E20A898EEF81}" dt="2023-08-14T02:24:21.655" v="193"/>
          <ac:spMkLst>
            <pc:docMk/>
            <pc:sldMk cId="120678851" sldId="1127"/>
            <ac:spMk id="21" creationId="{042D9E7B-D1BB-4A59-8D12-11E6C2FA55AC}"/>
          </ac:spMkLst>
        </pc:spChg>
      </pc:sldChg>
      <pc:sldChg chg="modSp mod">
        <pc:chgData name="Jah Garcia" userId="25669e9e-0f09-40ea-9428-71d1ccfdd72a" providerId="ADAL" clId="{4D17FFF1-C8C4-41A0-9E19-E20A898EEF81}" dt="2023-08-14T02:24:53.636" v="196" actId="20577"/>
        <pc:sldMkLst>
          <pc:docMk/>
          <pc:sldMk cId="2839222603" sldId="1128"/>
        </pc:sldMkLst>
        <pc:spChg chg="mod">
          <ac:chgData name="Jah Garcia" userId="25669e9e-0f09-40ea-9428-71d1ccfdd72a" providerId="ADAL" clId="{4D17FFF1-C8C4-41A0-9E19-E20A898EEF81}" dt="2023-08-14T02:24:53.636" v="196" actId="20577"/>
          <ac:spMkLst>
            <pc:docMk/>
            <pc:sldMk cId="2839222603" sldId="1128"/>
            <ac:spMk id="21" creationId="{042D9E7B-D1BB-4A59-8D12-11E6C2FA55AC}"/>
          </ac:spMkLst>
        </pc:spChg>
      </pc:sldChg>
      <pc:sldChg chg="modSp mod">
        <pc:chgData name="Jah Garcia" userId="25669e9e-0f09-40ea-9428-71d1ccfdd72a" providerId="ADAL" clId="{4D17FFF1-C8C4-41A0-9E19-E20A898EEF81}" dt="2023-08-14T03:12:29.078" v="346"/>
        <pc:sldMkLst>
          <pc:docMk/>
          <pc:sldMk cId="3532557600" sldId="1134"/>
        </pc:sldMkLst>
        <pc:spChg chg="mod">
          <ac:chgData name="Jah Garcia" userId="25669e9e-0f09-40ea-9428-71d1ccfdd72a" providerId="ADAL" clId="{4D17FFF1-C8C4-41A0-9E19-E20A898EEF81}" dt="2023-08-14T03:12:29.078" v="346"/>
          <ac:spMkLst>
            <pc:docMk/>
            <pc:sldMk cId="3532557600" sldId="1134"/>
            <ac:spMk id="6" creationId="{41F2C4F9-05EB-427B-9189-A35D584F012B}"/>
          </ac:spMkLst>
        </pc:spChg>
        <pc:spChg chg="mod">
          <ac:chgData name="Jah Garcia" userId="25669e9e-0f09-40ea-9428-71d1ccfdd72a" providerId="ADAL" clId="{4D17FFF1-C8C4-41A0-9E19-E20A898EEF81}" dt="2023-08-14T03:12:22.179" v="344" actId="20577"/>
          <ac:spMkLst>
            <pc:docMk/>
            <pc:sldMk cId="3532557600" sldId="1134"/>
            <ac:spMk id="12" creationId="{70AB3EF6-BB7D-4D73-9C21-731770A78952}"/>
          </ac:spMkLst>
        </pc:spChg>
      </pc:sldChg>
      <pc:sldChg chg="modSp mod">
        <pc:chgData name="Jah Garcia" userId="25669e9e-0f09-40ea-9428-71d1ccfdd72a" providerId="ADAL" clId="{4D17FFF1-C8C4-41A0-9E19-E20A898EEF81}" dt="2023-08-14T05:06:14.971" v="716" actId="20577"/>
        <pc:sldMkLst>
          <pc:docMk/>
          <pc:sldMk cId="4005535784" sldId="1148"/>
        </pc:sldMkLst>
        <pc:graphicFrameChg chg="modGraphic">
          <ac:chgData name="Jah Garcia" userId="25669e9e-0f09-40ea-9428-71d1ccfdd72a" providerId="ADAL" clId="{4D17FFF1-C8C4-41A0-9E19-E20A898EEF81}" dt="2023-08-14T05:06:14.971" v="716" actId="20577"/>
          <ac:graphicFrameMkLst>
            <pc:docMk/>
            <pc:sldMk cId="4005535784" sldId="1148"/>
            <ac:graphicFrameMk id="3" creationId="{C9B6E42A-EDE6-4B4E-A7D7-2A97F5954378}"/>
          </ac:graphicFrameMkLst>
        </pc:graphicFrameChg>
      </pc:sldChg>
      <pc:sldChg chg="modSp mod">
        <pc:chgData name="Jah Garcia" userId="25669e9e-0f09-40ea-9428-71d1ccfdd72a" providerId="ADAL" clId="{4D17FFF1-C8C4-41A0-9E19-E20A898EEF81}" dt="2023-08-14T04:11:52.240" v="645"/>
        <pc:sldMkLst>
          <pc:docMk/>
          <pc:sldMk cId="4137587671" sldId="1151"/>
        </pc:sldMkLst>
        <pc:spChg chg="mod">
          <ac:chgData name="Jah Garcia" userId="25669e9e-0f09-40ea-9428-71d1ccfdd72a" providerId="ADAL" clId="{4D17FFF1-C8C4-41A0-9E19-E20A898EEF81}" dt="2023-08-14T04:11:52.240" v="645"/>
          <ac:spMkLst>
            <pc:docMk/>
            <pc:sldMk cId="4137587671" sldId="1151"/>
            <ac:spMk id="21" creationId="{042D9E7B-D1BB-4A59-8D12-11E6C2FA55AC}"/>
          </ac:spMkLst>
        </pc:spChg>
      </pc:sldChg>
      <pc:sldChg chg="modSp mod">
        <pc:chgData name="Jah Garcia" userId="25669e9e-0f09-40ea-9428-71d1ccfdd72a" providerId="ADAL" clId="{4D17FFF1-C8C4-41A0-9E19-E20A898EEF81}" dt="2023-08-14T02:25:25.913" v="206"/>
        <pc:sldMkLst>
          <pc:docMk/>
          <pc:sldMk cId="4279558622" sldId="1153"/>
        </pc:sldMkLst>
        <pc:spChg chg="mod">
          <ac:chgData name="Jah Garcia" userId="25669e9e-0f09-40ea-9428-71d1ccfdd72a" providerId="ADAL" clId="{4D17FFF1-C8C4-41A0-9E19-E20A898EEF81}" dt="2023-08-14T02:25:25.913" v="206"/>
          <ac:spMkLst>
            <pc:docMk/>
            <pc:sldMk cId="4279558622" sldId="1153"/>
            <ac:spMk id="21" creationId="{042D9E7B-D1BB-4A59-8D12-11E6C2FA55AC}"/>
          </ac:spMkLst>
        </pc:spChg>
      </pc:sldChg>
      <pc:sldChg chg="modSp mod">
        <pc:chgData name="Jah Garcia" userId="25669e9e-0f09-40ea-9428-71d1ccfdd72a" providerId="ADAL" clId="{4D17FFF1-C8C4-41A0-9E19-E20A898EEF81}" dt="2023-08-14T02:26:10.291" v="213" actId="20577"/>
        <pc:sldMkLst>
          <pc:docMk/>
          <pc:sldMk cId="3081913845" sldId="1154"/>
        </pc:sldMkLst>
        <pc:spChg chg="mod">
          <ac:chgData name="Jah Garcia" userId="25669e9e-0f09-40ea-9428-71d1ccfdd72a" providerId="ADAL" clId="{4D17FFF1-C8C4-41A0-9E19-E20A898EEF81}" dt="2023-08-14T02:26:10.291" v="213" actId="20577"/>
          <ac:spMkLst>
            <pc:docMk/>
            <pc:sldMk cId="3081913845" sldId="1154"/>
            <ac:spMk id="21" creationId="{042D9E7B-D1BB-4A59-8D12-11E6C2FA55AC}"/>
          </ac:spMkLst>
        </pc:spChg>
      </pc:sldChg>
      <pc:sldChg chg="modSp mod">
        <pc:chgData name="Jah Garcia" userId="25669e9e-0f09-40ea-9428-71d1ccfdd72a" providerId="ADAL" clId="{4D17FFF1-C8C4-41A0-9E19-E20A898EEF81}" dt="2023-08-14T02:25:14.979" v="205" actId="20577"/>
        <pc:sldMkLst>
          <pc:docMk/>
          <pc:sldMk cId="138589801" sldId="1155"/>
        </pc:sldMkLst>
        <pc:spChg chg="mod">
          <ac:chgData name="Jah Garcia" userId="25669e9e-0f09-40ea-9428-71d1ccfdd72a" providerId="ADAL" clId="{4D17FFF1-C8C4-41A0-9E19-E20A898EEF81}" dt="2023-08-14T02:25:14.979" v="205" actId="20577"/>
          <ac:spMkLst>
            <pc:docMk/>
            <pc:sldMk cId="138589801" sldId="1155"/>
            <ac:spMk id="21" creationId="{042D9E7B-D1BB-4A59-8D12-11E6C2FA55AC}"/>
          </ac:spMkLst>
        </pc:spChg>
      </pc:sldChg>
      <pc:sldChg chg="modSp mod">
        <pc:chgData name="Jah Garcia" userId="25669e9e-0f09-40ea-9428-71d1ccfdd72a" providerId="ADAL" clId="{4D17FFF1-C8C4-41A0-9E19-E20A898EEF81}" dt="2023-08-14T03:13:18.503" v="347"/>
        <pc:sldMkLst>
          <pc:docMk/>
          <pc:sldMk cId="4048920208" sldId="1157"/>
        </pc:sldMkLst>
        <pc:spChg chg="mod">
          <ac:chgData name="Jah Garcia" userId="25669e9e-0f09-40ea-9428-71d1ccfdd72a" providerId="ADAL" clId="{4D17FFF1-C8C4-41A0-9E19-E20A898EEF81}" dt="2023-08-14T03:13:18.503" v="347"/>
          <ac:spMkLst>
            <pc:docMk/>
            <pc:sldMk cId="4048920208" sldId="1157"/>
            <ac:spMk id="21" creationId="{042D9E7B-D1BB-4A59-8D12-11E6C2FA55AC}"/>
          </ac:spMkLst>
        </pc:spChg>
      </pc:sldChg>
      <pc:sldChg chg="modSp mod">
        <pc:chgData name="Jah Garcia" userId="25669e9e-0f09-40ea-9428-71d1ccfdd72a" providerId="ADAL" clId="{4D17FFF1-C8C4-41A0-9E19-E20A898EEF81}" dt="2023-08-14T03:13:49.924" v="391" actId="20577"/>
        <pc:sldMkLst>
          <pc:docMk/>
          <pc:sldMk cId="3481397020" sldId="1158"/>
        </pc:sldMkLst>
        <pc:spChg chg="mod">
          <ac:chgData name="Jah Garcia" userId="25669e9e-0f09-40ea-9428-71d1ccfdd72a" providerId="ADAL" clId="{4D17FFF1-C8C4-41A0-9E19-E20A898EEF81}" dt="2023-08-14T03:13:49.924" v="391" actId="20577"/>
          <ac:spMkLst>
            <pc:docMk/>
            <pc:sldMk cId="3481397020" sldId="1158"/>
            <ac:spMk id="21" creationId="{042D9E7B-D1BB-4A59-8D12-11E6C2FA55AC}"/>
          </ac:spMkLst>
        </pc:spChg>
      </pc:sldChg>
      <pc:sldChg chg="modSp mod">
        <pc:chgData name="Jah Garcia" userId="25669e9e-0f09-40ea-9428-71d1ccfdd72a" providerId="ADAL" clId="{4D17FFF1-C8C4-41A0-9E19-E20A898EEF81}" dt="2023-08-14T03:18:58.891" v="475" actId="20577"/>
        <pc:sldMkLst>
          <pc:docMk/>
          <pc:sldMk cId="2312536573" sldId="1159"/>
        </pc:sldMkLst>
        <pc:spChg chg="mod">
          <ac:chgData name="Jah Garcia" userId="25669e9e-0f09-40ea-9428-71d1ccfdd72a" providerId="ADAL" clId="{4D17FFF1-C8C4-41A0-9E19-E20A898EEF81}" dt="2023-08-14T03:18:58.891" v="475" actId="20577"/>
          <ac:spMkLst>
            <pc:docMk/>
            <pc:sldMk cId="2312536573" sldId="1159"/>
            <ac:spMk id="21" creationId="{042D9E7B-D1BB-4A59-8D12-11E6C2FA55AC}"/>
          </ac:spMkLst>
        </pc:spChg>
      </pc:sldChg>
      <pc:sldChg chg="modSp mod">
        <pc:chgData name="Jah Garcia" userId="25669e9e-0f09-40ea-9428-71d1ccfdd72a" providerId="ADAL" clId="{4D17FFF1-C8C4-41A0-9E19-E20A898EEF81}" dt="2023-08-14T03:19:20.772" v="481" actId="20577"/>
        <pc:sldMkLst>
          <pc:docMk/>
          <pc:sldMk cId="1539667126" sldId="1160"/>
        </pc:sldMkLst>
        <pc:spChg chg="mod">
          <ac:chgData name="Jah Garcia" userId="25669e9e-0f09-40ea-9428-71d1ccfdd72a" providerId="ADAL" clId="{4D17FFF1-C8C4-41A0-9E19-E20A898EEF81}" dt="2023-08-14T03:19:20.772" v="481" actId="20577"/>
          <ac:spMkLst>
            <pc:docMk/>
            <pc:sldMk cId="1539667126" sldId="1160"/>
            <ac:spMk id="21" creationId="{042D9E7B-D1BB-4A59-8D12-11E6C2FA55AC}"/>
          </ac:spMkLst>
        </pc:spChg>
      </pc:sldChg>
      <pc:sldChg chg="modSp mod">
        <pc:chgData name="Jah Garcia" userId="25669e9e-0f09-40ea-9428-71d1ccfdd72a" providerId="ADAL" clId="{4D17FFF1-C8C4-41A0-9E19-E20A898EEF81}" dt="2023-08-14T03:20:44.720" v="530"/>
        <pc:sldMkLst>
          <pc:docMk/>
          <pc:sldMk cId="4236674936" sldId="1161"/>
        </pc:sldMkLst>
        <pc:spChg chg="mod">
          <ac:chgData name="Jah Garcia" userId="25669e9e-0f09-40ea-9428-71d1ccfdd72a" providerId="ADAL" clId="{4D17FFF1-C8C4-41A0-9E19-E20A898EEF81}" dt="2023-08-14T03:20:44.720" v="530"/>
          <ac:spMkLst>
            <pc:docMk/>
            <pc:sldMk cId="4236674936" sldId="1161"/>
            <ac:spMk id="6" creationId="{41F2C4F9-05EB-427B-9189-A35D584F012B}"/>
          </ac:spMkLst>
        </pc:spChg>
        <pc:spChg chg="mod">
          <ac:chgData name="Jah Garcia" userId="25669e9e-0f09-40ea-9428-71d1ccfdd72a" providerId="ADAL" clId="{4D17FFF1-C8C4-41A0-9E19-E20A898EEF81}" dt="2023-08-14T03:20:21.876" v="524" actId="20577"/>
          <ac:spMkLst>
            <pc:docMk/>
            <pc:sldMk cId="4236674936" sldId="1161"/>
            <ac:spMk id="12" creationId="{70AB3EF6-BB7D-4D73-9C21-731770A78952}"/>
          </ac:spMkLst>
        </pc:spChg>
      </pc:sldChg>
      <pc:sldChg chg="modSp mod">
        <pc:chgData name="Jah Garcia" userId="25669e9e-0f09-40ea-9428-71d1ccfdd72a" providerId="ADAL" clId="{4D17FFF1-C8C4-41A0-9E19-E20A898EEF81}" dt="2023-08-14T03:21:48.132" v="540" actId="20577"/>
        <pc:sldMkLst>
          <pc:docMk/>
          <pc:sldMk cId="4175940404" sldId="1163"/>
        </pc:sldMkLst>
        <pc:spChg chg="mod">
          <ac:chgData name="Jah Garcia" userId="25669e9e-0f09-40ea-9428-71d1ccfdd72a" providerId="ADAL" clId="{4D17FFF1-C8C4-41A0-9E19-E20A898EEF81}" dt="2023-08-14T03:21:48.132" v="540" actId="20577"/>
          <ac:spMkLst>
            <pc:docMk/>
            <pc:sldMk cId="4175940404" sldId="1163"/>
            <ac:spMk id="21" creationId="{042D9E7B-D1BB-4A59-8D12-11E6C2FA55AC}"/>
          </ac:spMkLst>
        </pc:spChg>
      </pc:sldChg>
      <pc:sldChg chg="modSp mod">
        <pc:chgData name="Jah Garcia" userId="25669e9e-0f09-40ea-9428-71d1ccfdd72a" providerId="ADAL" clId="{4D17FFF1-C8C4-41A0-9E19-E20A898EEF81}" dt="2023-08-14T02:25:57.115" v="208" actId="20577"/>
        <pc:sldMkLst>
          <pc:docMk/>
          <pc:sldMk cId="126173442" sldId="1164"/>
        </pc:sldMkLst>
        <pc:spChg chg="mod">
          <ac:chgData name="Jah Garcia" userId="25669e9e-0f09-40ea-9428-71d1ccfdd72a" providerId="ADAL" clId="{4D17FFF1-C8C4-41A0-9E19-E20A898EEF81}" dt="2023-08-14T02:25:57.115" v="208" actId="20577"/>
          <ac:spMkLst>
            <pc:docMk/>
            <pc:sldMk cId="126173442" sldId="1164"/>
            <ac:spMk id="21" creationId="{042D9E7B-D1BB-4A59-8D12-11E6C2FA55AC}"/>
          </ac:spMkLst>
        </pc:spChg>
      </pc:sldChg>
      <pc:sldChg chg="modSp mod">
        <pc:chgData name="Jah Garcia" userId="25669e9e-0f09-40ea-9428-71d1ccfdd72a" providerId="ADAL" clId="{4D17FFF1-C8C4-41A0-9E19-E20A898EEF81}" dt="2023-08-14T03:21:07.735" v="536"/>
        <pc:sldMkLst>
          <pc:docMk/>
          <pc:sldMk cId="1382505678" sldId="1167"/>
        </pc:sldMkLst>
        <pc:spChg chg="mod">
          <ac:chgData name="Jah Garcia" userId="25669e9e-0f09-40ea-9428-71d1ccfdd72a" providerId="ADAL" clId="{4D17FFF1-C8C4-41A0-9E19-E20A898EEF81}" dt="2023-08-14T03:21:07.735" v="536"/>
          <ac:spMkLst>
            <pc:docMk/>
            <pc:sldMk cId="1382505678" sldId="1167"/>
            <ac:spMk id="21" creationId="{042D9E7B-D1BB-4A59-8D12-11E6C2FA55AC}"/>
          </ac:spMkLst>
        </pc:spChg>
      </pc:sldChg>
      <pc:sldChg chg="modSp mod">
        <pc:chgData name="Jah Garcia" userId="25669e9e-0f09-40ea-9428-71d1ccfdd72a" providerId="ADAL" clId="{4D17FFF1-C8C4-41A0-9E19-E20A898EEF81}" dt="2023-08-14T03:17:08.763" v="410" actId="20577"/>
        <pc:sldMkLst>
          <pc:docMk/>
          <pc:sldMk cId="3051761768" sldId="1169"/>
        </pc:sldMkLst>
        <pc:spChg chg="mod">
          <ac:chgData name="Jah Garcia" userId="25669e9e-0f09-40ea-9428-71d1ccfdd72a" providerId="ADAL" clId="{4D17FFF1-C8C4-41A0-9E19-E20A898EEF81}" dt="2023-08-14T03:17:08.763" v="410" actId="20577"/>
          <ac:spMkLst>
            <pc:docMk/>
            <pc:sldMk cId="3051761768" sldId="1169"/>
            <ac:spMk id="21" creationId="{042D9E7B-D1BB-4A59-8D12-11E6C2FA55AC}"/>
          </ac:spMkLst>
        </pc:spChg>
      </pc:sldChg>
      <pc:sldChg chg="modSp mod">
        <pc:chgData name="Jah Garcia" userId="25669e9e-0f09-40ea-9428-71d1ccfdd72a" providerId="ADAL" clId="{4D17FFF1-C8C4-41A0-9E19-E20A898EEF81}" dt="2023-08-14T03:17:40.836" v="417" actId="20577"/>
        <pc:sldMkLst>
          <pc:docMk/>
          <pc:sldMk cId="2554208468" sldId="1170"/>
        </pc:sldMkLst>
        <pc:spChg chg="mod">
          <ac:chgData name="Jah Garcia" userId="25669e9e-0f09-40ea-9428-71d1ccfdd72a" providerId="ADAL" clId="{4D17FFF1-C8C4-41A0-9E19-E20A898EEF81}" dt="2023-08-14T03:17:40.836" v="417" actId="20577"/>
          <ac:spMkLst>
            <pc:docMk/>
            <pc:sldMk cId="2554208468" sldId="1170"/>
            <ac:spMk id="21" creationId="{042D9E7B-D1BB-4A59-8D12-11E6C2FA55AC}"/>
          </ac:spMkLst>
        </pc:spChg>
      </pc:sldChg>
      <pc:sldChg chg="modSp mod">
        <pc:chgData name="Jah Garcia" userId="25669e9e-0f09-40ea-9428-71d1ccfdd72a" providerId="ADAL" clId="{4D17FFF1-C8C4-41A0-9E19-E20A898EEF81}" dt="2023-08-14T03:18:13.699" v="427" actId="20577"/>
        <pc:sldMkLst>
          <pc:docMk/>
          <pc:sldMk cId="4282655423" sldId="1171"/>
        </pc:sldMkLst>
        <pc:spChg chg="mod">
          <ac:chgData name="Jah Garcia" userId="25669e9e-0f09-40ea-9428-71d1ccfdd72a" providerId="ADAL" clId="{4D17FFF1-C8C4-41A0-9E19-E20A898EEF81}" dt="2023-08-14T03:18:13.699" v="427" actId="20577"/>
          <ac:spMkLst>
            <pc:docMk/>
            <pc:sldMk cId="4282655423" sldId="1171"/>
            <ac:spMk id="21" creationId="{042D9E7B-D1BB-4A59-8D12-11E6C2FA55AC}"/>
          </ac:spMkLst>
        </pc:spChg>
      </pc:sldChg>
      <pc:sldChg chg="modSp mod">
        <pc:chgData name="Jah Garcia" userId="25669e9e-0f09-40ea-9428-71d1ccfdd72a" providerId="ADAL" clId="{4D17FFF1-C8C4-41A0-9E19-E20A898EEF81}" dt="2023-08-14T03:19:56.972" v="488" actId="20577"/>
        <pc:sldMkLst>
          <pc:docMk/>
          <pc:sldMk cId="483560694" sldId="1173"/>
        </pc:sldMkLst>
        <pc:spChg chg="mod">
          <ac:chgData name="Jah Garcia" userId="25669e9e-0f09-40ea-9428-71d1ccfdd72a" providerId="ADAL" clId="{4D17FFF1-C8C4-41A0-9E19-E20A898EEF81}" dt="2023-08-14T03:19:56.972" v="488" actId="20577"/>
          <ac:spMkLst>
            <pc:docMk/>
            <pc:sldMk cId="483560694" sldId="1173"/>
            <ac:spMk id="21" creationId="{042D9E7B-D1BB-4A59-8D12-11E6C2FA55AC}"/>
          </ac:spMkLst>
        </pc:spChg>
      </pc:sldChg>
      <pc:sldChg chg="modSp mod">
        <pc:chgData name="Jah Garcia" userId="25669e9e-0f09-40ea-9428-71d1ccfdd72a" providerId="ADAL" clId="{4D17FFF1-C8C4-41A0-9E19-E20A898EEF81}" dt="2023-08-14T03:21:56.716" v="542" actId="20577"/>
        <pc:sldMkLst>
          <pc:docMk/>
          <pc:sldMk cId="2348103828" sldId="1174"/>
        </pc:sldMkLst>
        <pc:spChg chg="mod">
          <ac:chgData name="Jah Garcia" userId="25669e9e-0f09-40ea-9428-71d1ccfdd72a" providerId="ADAL" clId="{4D17FFF1-C8C4-41A0-9E19-E20A898EEF81}" dt="2023-08-14T03:21:56.716" v="542" actId="20577"/>
          <ac:spMkLst>
            <pc:docMk/>
            <pc:sldMk cId="2348103828" sldId="1174"/>
            <ac:spMk id="21" creationId="{042D9E7B-D1BB-4A59-8D12-11E6C2FA55AC}"/>
          </ac:spMkLst>
        </pc:spChg>
      </pc:sldChg>
    </pc:docChg>
  </pc:docChgLst>
  <pc:docChgLst>
    <pc:chgData name="Diane Panopio" userId="efd400e1-d7ff-49b4-9825-8c2347ccb731" providerId="ADAL" clId="{9F27DA2E-A191-48FB-8F00-8AF37D552960}"/>
    <pc:docChg chg="custSel addSld delSld modSld">
      <pc:chgData name="Diane Panopio" userId="efd400e1-d7ff-49b4-9825-8c2347ccb731" providerId="ADAL" clId="{9F27DA2E-A191-48FB-8F00-8AF37D552960}" dt="2022-12-23T07:30:18.432" v="108"/>
      <pc:docMkLst>
        <pc:docMk/>
      </pc:docMkLst>
      <pc:sldChg chg="modSp mod">
        <pc:chgData name="Diane Panopio" userId="efd400e1-d7ff-49b4-9825-8c2347ccb731" providerId="ADAL" clId="{9F27DA2E-A191-48FB-8F00-8AF37D552960}" dt="2022-12-23T06:08:44.730" v="2" actId="255"/>
        <pc:sldMkLst>
          <pc:docMk/>
          <pc:sldMk cId="2474872708" sldId="486"/>
        </pc:sldMkLst>
        <pc:spChg chg="mod">
          <ac:chgData name="Diane Panopio" userId="efd400e1-d7ff-49b4-9825-8c2347ccb731" providerId="ADAL" clId="{9F27DA2E-A191-48FB-8F00-8AF37D552960}" dt="2022-12-23T06:08:44.730" v="2" actId="255"/>
          <ac:spMkLst>
            <pc:docMk/>
            <pc:sldMk cId="2474872708" sldId="486"/>
            <ac:spMk id="7" creationId="{DAA945A5-8FEA-4C12-8848-FA2AE3698B17}"/>
          </ac:spMkLst>
        </pc:spChg>
      </pc:sldChg>
      <pc:sldChg chg="addSp delSp modSp mod">
        <pc:chgData name="Diane Panopio" userId="efd400e1-d7ff-49b4-9825-8c2347ccb731" providerId="ADAL" clId="{9F27DA2E-A191-48FB-8F00-8AF37D552960}" dt="2022-12-23T06:08:38.209" v="1" actId="478"/>
        <pc:sldMkLst>
          <pc:docMk/>
          <pc:sldMk cId="3894788654" sldId="489"/>
        </pc:sldMkLst>
        <pc:spChg chg="del">
          <ac:chgData name="Diane Panopio" userId="efd400e1-d7ff-49b4-9825-8c2347ccb731" providerId="ADAL" clId="{9F27DA2E-A191-48FB-8F00-8AF37D552960}" dt="2022-12-23T06:08:37.417" v="0" actId="478"/>
          <ac:spMkLst>
            <pc:docMk/>
            <pc:sldMk cId="3894788654" sldId="489"/>
            <ac:spMk id="2" creationId="{70AB3EF6-BB7D-4D73-9C21-731770A78952}"/>
          </ac:spMkLst>
        </pc:spChg>
        <pc:spChg chg="add del mod">
          <ac:chgData name="Diane Panopio" userId="efd400e1-d7ff-49b4-9825-8c2347ccb731" providerId="ADAL" clId="{9F27DA2E-A191-48FB-8F00-8AF37D552960}" dt="2022-12-23T06:08:38.209" v="1" actId="478"/>
          <ac:spMkLst>
            <pc:docMk/>
            <pc:sldMk cId="3894788654" sldId="489"/>
            <ac:spMk id="5" creationId="{E398A7DA-3235-B71E-EE83-F0A511DC08B3}"/>
          </ac:spMkLst>
        </pc:spChg>
      </pc:sldChg>
      <pc:sldChg chg="addSp delSp modSp mod">
        <pc:chgData name="Diane Panopio" userId="efd400e1-d7ff-49b4-9825-8c2347ccb731" providerId="ADAL" clId="{9F27DA2E-A191-48FB-8F00-8AF37D552960}" dt="2022-12-23T06:33:02.597" v="89" actId="478"/>
        <pc:sldMkLst>
          <pc:docMk/>
          <pc:sldMk cId="2223673251" sldId="833"/>
        </pc:sldMkLst>
        <pc:spChg chg="add del mod">
          <ac:chgData name="Diane Panopio" userId="efd400e1-d7ff-49b4-9825-8c2347ccb731" providerId="ADAL" clId="{9F27DA2E-A191-48FB-8F00-8AF37D552960}" dt="2022-12-23T06:33:02.597" v="89" actId="478"/>
          <ac:spMkLst>
            <pc:docMk/>
            <pc:sldMk cId="2223673251" sldId="833"/>
            <ac:spMk id="3" creationId="{92E2C12D-D532-8A92-88E8-EE34265898F8}"/>
          </ac:spMkLst>
        </pc:spChg>
        <pc:spChg chg="del">
          <ac:chgData name="Diane Panopio" userId="efd400e1-d7ff-49b4-9825-8c2347ccb731" providerId="ADAL" clId="{9F27DA2E-A191-48FB-8F00-8AF37D552960}" dt="2022-12-23T06:33:01.136" v="88" actId="478"/>
          <ac:spMkLst>
            <pc:docMk/>
            <pc:sldMk cId="2223673251" sldId="833"/>
            <ac:spMk id="12" creationId="{70AB3EF6-BB7D-4D73-9C21-731770A78952}"/>
          </ac:spMkLst>
        </pc:spChg>
      </pc:sldChg>
      <pc:sldChg chg="addSp delSp modSp mod">
        <pc:chgData name="Diane Panopio" userId="efd400e1-d7ff-49b4-9825-8c2347ccb731" providerId="ADAL" clId="{9F27DA2E-A191-48FB-8F00-8AF37D552960}" dt="2022-12-23T06:25:18.592" v="87" actId="478"/>
        <pc:sldMkLst>
          <pc:docMk/>
          <pc:sldMk cId="3620894582" sldId="920"/>
        </pc:sldMkLst>
        <pc:spChg chg="add del mod">
          <ac:chgData name="Diane Panopio" userId="efd400e1-d7ff-49b4-9825-8c2347ccb731" providerId="ADAL" clId="{9F27DA2E-A191-48FB-8F00-8AF37D552960}" dt="2022-12-23T06:25:18.592" v="87" actId="478"/>
          <ac:spMkLst>
            <pc:docMk/>
            <pc:sldMk cId="3620894582" sldId="920"/>
            <ac:spMk id="3" creationId="{DEBE72A6-66A1-4655-454A-F52942E1D712}"/>
          </ac:spMkLst>
        </pc:spChg>
        <pc:spChg chg="del">
          <ac:chgData name="Diane Panopio" userId="efd400e1-d7ff-49b4-9825-8c2347ccb731" providerId="ADAL" clId="{9F27DA2E-A191-48FB-8F00-8AF37D552960}" dt="2022-12-23T06:25:16.324" v="86" actId="478"/>
          <ac:spMkLst>
            <pc:docMk/>
            <pc:sldMk cId="3620894582" sldId="920"/>
            <ac:spMk id="12" creationId="{70AB3EF6-BB7D-4D73-9C21-731770A78952}"/>
          </ac:spMkLst>
        </pc:spChg>
      </pc:sldChg>
      <pc:sldChg chg="addSp delSp modSp mod">
        <pc:chgData name="Diane Panopio" userId="efd400e1-d7ff-49b4-9825-8c2347ccb731" providerId="ADAL" clId="{9F27DA2E-A191-48FB-8F00-8AF37D552960}" dt="2022-12-23T06:33:42.012" v="92" actId="478"/>
        <pc:sldMkLst>
          <pc:docMk/>
          <pc:sldMk cId="1900475073" sldId="980"/>
        </pc:sldMkLst>
        <pc:spChg chg="add del mod">
          <ac:chgData name="Diane Panopio" userId="efd400e1-d7ff-49b4-9825-8c2347ccb731" providerId="ADAL" clId="{9F27DA2E-A191-48FB-8F00-8AF37D552960}" dt="2022-12-23T06:33:42.012" v="92" actId="478"/>
          <ac:spMkLst>
            <pc:docMk/>
            <pc:sldMk cId="1900475073" sldId="980"/>
            <ac:spMk id="3" creationId="{2E05BF0B-CEFC-A919-D34A-CEC76ABBC231}"/>
          </ac:spMkLst>
        </pc:spChg>
        <pc:spChg chg="del mod">
          <ac:chgData name="Diane Panopio" userId="efd400e1-d7ff-49b4-9825-8c2347ccb731" providerId="ADAL" clId="{9F27DA2E-A191-48FB-8F00-8AF37D552960}" dt="2022-12-23T06:33:41.425" v="91" actId="478"/>
          <ac:spMkLst>
            <pc:docMk/>
            <pc:sldMk cId="1900475073" sldId="980"/>
            <ac:spMk id="12" creationId="{70AB3EF6-BB7D-4D73-9C21-731770A78952}"/>
          </ac:spMkLst>
        </pc:spChg>
      </pc:sldChg>
      <pc:sldChg chg="addSp delSp modSp mod">
        <pc:chgData name="Diane Panopio" userId="efd400e1-d7ff-49b4-9825-8c2347ccb731" providerId="ADAL" clId="{9F27DA2E-A191-48FB-8F00-8AF37D552960}" dt="2022-12-23T07:10:06.532" v="98" actId="478"/>
        <pc:sldMkLst>
          <pc:docMk/>
          <pc:sldMk cId="2423407080" sldId="1088"/>
        </pc:sldMkLst>
        <pc:spChg chg="add del mod">
          <ac:chgData name="Diane Panopio" userId="efd400e1-d7ff-49b4-9825-8c2347ccb731" providerId="ADAL" clId="{9F27DA2E-A191-48FB-8F00-8AF37D552960}" dt="2022-12-23T07:10:06.532" v="98" actId="478"/>
          <ac:spMkLst>
            <pc:docMk/>
            <pc:sldMk cId="2423407080" sldId="1088"/>
            <ac:spMk id="3" creationId="{C55A53E6-6BA8-DCA2-31B6-AE20CAD16B5D}"/>
          </ac:spMkLst>
        </pc:spChg>
        <pc:spChg chg="del">
          <ac:chgData name="Diane Panopio" userId="efd400e1-d7ff-49b4-9825-8c2347ccb731" providerId="ADAL" clId="{9F27DA2E-A191-48FB-8F00-8AF37D552960}" dt="2022-12-23T07:10:04.882" v="97" actId="478"/>
          <ac:spMkLst>
            <pc:docMk/>
            <pc:sldMk cId="2423407080" sldId="1088"/>
            <ac:spMk id="12" creationId="{70AB3EF6-BB7D-4D73-9C21-731770A78952}"/>
          </ac:spMkLst>
        </pc:spChg>
      </pc:sldChg>
      <pc:sldChg chg="addSp delSp modSp mod">
        <pc:chgData name="Diane Panopio" userId="efd400e1-d7ff-49b4-9825-8c2347ccb731" providerId="ADAL" clId="{9F27DA2E-A191-48FB-8F00-8AF37D552960}" dt="2022-12-23T07:22:51.960" v="103" actId="478"/>
        <pc:sldMkLst>
          <pc:docMk/>
          <pc:sldMk cId="4228961576" sldId="1109"/>
        </pc:sldMkLst>
        <pc:spChg chg="add del mod">
          <ac:chgData name="Diane Panopio" userId="efd400e1-d7ff-49b4-9825-8c2347ccb731" providerId="ADAL" clId="{9F27DA2E-A191-48FB-8F00-8AF37D552960}" dt="2022-12-23T07:22:51.960" v="103" actId="478"/>
          <ac:spMkLst>
            <pc:docMk/>
            <pc:sldMk cId="4228961576" sldId="1109"/>
            <ac:spMk id="3" creationId="{5FCA6A52-951A-C103-9EB8-00239D66F757}"/>
          </ac:spMkLst>
        </pc:spChg>
        <pc:spChg chg="del">
          <ac:chgData name="Diane Panopio" userId="efd400e1-d7ff-49b4-9825-8c2347ccb731" providerId="ADAL" clId="{9F27DA2E-A191-48FB-8F00-8AF37D552960}" dt="2022-12-23T07:22:51.625" v="102" actId="478"/>
          <ac:spMkLst>
            <pc:docMk/>
            <pc:sldMk cId="4228961576" sldId="1109"/>
            <ac:spMk id="12" creationId="{70AB3EF6-BB7D-4D73-9C21-731770A78952}"/>
          </ac:spMkLst>
        </pc:spChg>
      </pc:sldChg>
      <pc:sldChg chg="addSp delSp modSp mod">
        <pc:chgData name="Diane Panopio" userId="efd400e1-d7ff-49b4-9825-8c2347ccb731" providerId="ADAL" clId="{9F27DA2E-A191-48FB-8F00-8AF37D552960}" dt="2022-12-23T07:23:18.858" v="105" actId="478"/>
        <pc:sldMkLst>
          <pc:docMk/>
          <pc:sldMk cId="1958335323" sldId="1113"/>
        </pc:sldMkLst>
        <pc:spChg chg="add del mod">
          <ac:chgData name="Diane Panopio" userId="efd400e1-d7ff-49b4-9825-8c2347ccb731" providerId="ADAL" clId="{9F27DA2E-A191-48FB-8F00-8AF37D552960}" dt="2022-12-23T07:23:18.858" v="105" actId="478"/>
          <ac:spMkLst>
            <pc:docMk/>
            <pc:sldMk cId="1958335323" sldId="1113"/>
            <ac:spMk id="3" creationId="{0CD0667E-F573-72DD-1EAA-0452B5D0FF67}"/>
          </ac:spMkLst>
        </pc:spChg>
        <pc:spChg chg="del">
          <ac:chgData name="Diane Panopio" userId="efd400e1-d7ff-49b4-9825-8c2347ccb731" providerId="ADAL" clId="{9F27DA2E-A191-48FB-8F00-8AF37D552960}" dt="2022-12-23T07:23:18.488" v="104" actId="478"/>
          <ac:spMkLst>
            <pc:docMk/>
            <pc:sldMk cId="1958335323" sldId="1113"/>
            <ac:spMk id="12" creationId="{70AB3EF6-BB7D-4D73-9C21-731770A78952}"/>
          </ac:spMkLst>
        </pc:spChg>
      </pc:sldChg>
      <pc:sldChg chg="addCm modCm">
        <pc:chgData name="Diane Panopio" userId="efd400e1-d7ff-49b4-9825-8c2347ccb731" providerId="ADAL" clId="{9F27DA2E-A191-48FB-8F00-8AF37D552960}" dt="2022-12-23T07:14:23.059" v="101"/>
        <pc:sldMkLst>
          <pc:docMk/>
          <pc:sldMk cId="1300245250" sldId="1139"/>
        </pc:sldMkLst>
      </pc:sldChg>
      <pc:sldChg chg="addCm modCm">
        <pc:chgData name="Diane Panopio" userId="efd400e1-d7ff-49b4-9825-8c2347ccb731" providerId="ADAL" clId="{9F27DA2E-A191-48FB-8F00-8AF37D552960}" dt="2022-12-23T07:27:41.131" v="107"/>
        <pc:sldMkLst>
          <pc:docMk/>
          <pc:sldMk cId="4048920208" sldId="1157"/>
        </pc:sldMkLst>
      </pc:sldChg>
      <pc:sldChg chg="addCm">
        <pc:chgData name="Diane Panopio" userId="efd400e1-d7ff-49b4-9825-8c2347ccb731" providerId="ADAL" clId="{9F27DA2E-A191-48FB-8F00-8AF37D552960}" dt="2022-12-23T07:30:18.432" v="108"/>
        <pc:sldMkLst>
          <pc:docMk/>
          <pc:sldMk cId="3481397020" sldId="1158"/>
        </pc:sldMkLst>
      </pc:sldChg>
      <pc:sldChg chg="addCm modCm">
        <pc:chgData name="Diane Panopio" userId="efd400e1-d7ff-49b4-9825-8c2347ccb731" providerId="ADAL" clId="{9F27DA2E-A191-48FB-8F00-8AF37D552960}" dt="2022-12-23T07:09:39.514" v="96"/>
        <pc:sldMkLst>
          <pc:docMk/>
          <pc:sldMk cId="2379079947" sldId="1162"/>
        </pc:sldMkLst>
      </pc:sldChg>
      <pc:sldChg chg="delSp modSp add mod">
        <pc:chgData name="Diane Panopio" userId="efd400e1-d7ff-49b4-9825-8c2347ccb731" providerId="ADAL" clId="{9F27DA2E-A191-48FB-8F00-8AF37D552960}" dt="2022-12-23T06:12:25.641" v="85" actId="113"/>
        <pc:sldMkLst>
          <pc:docMk/>
          <pc:sldMk cId="126173442" sldId="1164"/>
        </pc:sldMkLst>
        <pc:spChg chg="mod">
          <ac:chgData name="Diane Panopio" userId="efd400e1-d7ff-49b4-9825-8c2347ccb731" providerId="ADAL" clId="{9F27DA2E-A191-48FB-8F00-8AF37D552960}" dt="2022-12-23T06:12:25.641" v="85" actId="113"/>
          <ac:spMkLst>
            <pc:docMk/>
            <pc:sldMk cId="126173442" sldId="1164"/>
            <ac:spMk id="21" creationId="{042D9E7B-D1BB-4A59-8D12-11E6C2FA55AC}"/>
          </ac:spMkLst>
        </pc:spChg>
        <pc:graphicFrameChg chg="del">
          <ac:chgData name="Diane Panopio" userId="efd400e1-d7ff-49b4-9825-8c2347ccb731" providerId="ADAL" clId="{9F27DA2E-A191-48FB-8F00-8AF37D552960}" dt="2022-12-23T06:11:43.454" v="66" actId="478"/>
          <ac:graphicFrameMkLst>
            <pc:docMk/>
            <pc:sldMk cId="126173442" sldId="1164"/>
            <ac:graphicFrameMk id="2" creationId="{0E0350E7-4514-D2DF-E5B3-DB994AD20A5A}"/>
          </ac:graphicFrameMkLst>
        </pc:graphicFrameChg>
      </pc:sldChg>
      <pc:sldChg chg="add del">
        <pc:chgData name="Diane Panopio" userId="efd400e1-d7ff-49b4-9825-8c2347ccb731" providerId="ADAL" clId="{9F27DA2E-A191-48FB-8F00-8AF37D552960}" dt="2022-12-23T07:06:43.143" v="94"/>
        <pc:sldMkLst>
          <pc:docMk/>
          <pc:sldMk cId="2249040424" sldId="1165"/>
        </pc:sldMkLst>
      </pc:sldChg>
    </pc:docChg>
  </pc:docChgLst>
  <pc:docChgLst>
    <pc:chgData name="Lei San Agustin" userId="d8299a59-9786-404a-a65b-a702bd7a1468" providerId="ADAL" clId="{3AD9239E-E5E1-4CB0-8B68-BE728090D49C}"/>
    <pc:docChg chg="modSld">
      <pc:chgData name="Lei San Agustin" userId="d8299a59-9786-404a-a65b-a702bd7a1468" providerId="ADAL" clId="{3AD9239E-E5E1-4CB0-8B68-BE728090D49C}" dt="2023-04-13T03:53:32.487" v="153" actId="20577"/>
      <pc:docMkLst>
        <pc:docMk/>
      </pc:docMkLst>
      <pc:sldChg chg="modSp mod addCm">
        <pc:chgData name="Lei San Agustin" userId="d8299a59-9786-404a-a65b-a702bd7a1468" providerId="ADAL" clId="{3AD9239E-E5E1-4CB0-8B68-BE728090D49C}" dt="2023-04-13T03:50:10.742" v="7"/>
        <pc:sldMkLst>
          <pc:docMk/>
          <pc:sldMk cId="2474872708" sldId="486"/>
        </pc:sldMkLst>
        <pc:spChg chg="mod">
          <ac:chgData name="Lei San Agustin" userId="d8299a59-9786-404a-a65b-a702bd7a1468" providerId="ADAL" clId="{3AD9239E-E5E1-4CB0-8B68-BE728090D49C}" dt="2023-04-13T03:50:06.568" v="6" actId="20577"/>
          <ac:spMkLst>
            <pc:docMk/>
            <pc:sldMk cId="2474872708" sldId="486"/>
            <ac:spMk id="7" creationId="{DAA945A5-8FEA-4C12-8848-FA2AE3698B17}"/>
          </ac:spMkLst>
        </pc:spChg>
      </pc:sldChg>
      <pc:sldChg chg="modSp mod addCm">
        <pc:chgData name="Lei San Agustin" userId="d8299a59-9786-404a-a65b-a702bd7a1468" providerId="ADAL" clId="{3AD9239E-E5E1-4CB0-8B68-BE728090D49C}" dt="2023-04-13T03:50:43.175" v="19"/>
        <pc:sldMkLst>
          <pc:docMk/>
          <pc:sldMk cId="1385239115" sldId="542"/>
        </pc:sldMkLst>
        <pc:spChg chg="mod">
          <ac:chgData name="Lei San Agustin" userId="d8299a59-9786-404a-a65b-a702bd7a1468" providerId="ADAL" clId="{3AD9239E-E5E1-4CB0-8B68-BE728090D49C}" dt="2023-04-13T03:50:38.488" v="18" actId="20577"/>
          <ac:spMkLst>
            <pc:docMk/>
            <pc:sldMk cId="1385239115" sldId="542"/>
            <ac:spMk id="7" creationId="{DAA945A5-8FEA-4C12-8848-FA2AE3698B17}"/>
          </ac:spMkLst>
        </pc:spChg>
      </pc:sldChg>
      <pc:sldChg chg="modSp mod addCm">
        <pc:chgData name="Lei San Agustin" userId="d8299a59-9786-404a-a65b-a702bd7a1468" providerId="ADAL" clId="{3AD9239E-E5E1-4CB0-8B68-BE728090D49C}" dt="2023-04-13T03:51:12.250" v="28"/>
        <pc:sldMkLst>
          <pc:docMk/>
          <pc:sldMk cId="3590345420" sldId="552"/>
        </pc:sldMkLst>
        <pc:spChg chg="mod">
          <ac:chgData name="Lei San Agustin" userId="d8299a59-9786-404a-a65b-a702bd7a1468" providerId="ADAL" clId="{3AD9239E-E5E1-4CB0-8B68-BE728090D49C}" dt="2023-04-13T03:51:07.608" v="27" actId="20577"/>
          <ac:spMkLst>
            <pc:docMk/>
            <pc:sldMk cId="3590345420" sldId="552"/>
            <ac:spMk id="7" creationId="{DAA945A5-8FEA-4C12-8848-FA2AE3698B17}"/>
          </ac:spMkLst>
        </pc:spChg>
      </pc:sldChg>
      <pc:sldChg chg="modSp mod addCm">
        <pc:chgData name="Lei San Agustin" userId="d8299a59-9786-404a-a65b-a702bd7a1468" providerId="ADAL" clId="{3AD9239E-E5E1-4CB0-8B68-BE728090D49C}" dt="2023-04-13T03:51:41.881" v="38"/>
        <pc:sldMkLst>
          <pc:docMk/>
          <pc:sldMk cId="933910691" sldId="862"/>
        </pc:sldMkLst>
        <pc:spChg chg="mod">
          <ac:chgData name="Lei San Agustin" userId="d8299a59-9786-404a-a65b-a702bd7a1468" providerId="ADAL" clId="{3AD9239E-E5E1-4CB0-8B68-BE728090D49C}" dt="2023-04-13T03:51:37.592" v="37" actId="20577"/>
          <ac:spMkLst>
            <pc:docMk/>
            <pc:sldMk cId="933910691" sldId="862"/>
            <ac:spMk id="7" creationId="{DAA945A5-8FEA-4C12-8848-FA2AE3698B17}"/>
          </ac:spMkLst>
        </pc:spChg>
      </pc:sldChg>
      <pc:sldChg chg="modSp mod addCm">
        <pc:chgData name="Lei San Agustin" userId="d8299a59-9786-404a-a65b-a702bd7a1468" providerId="ADAL" clId="{3AD9239E-E5E1-4CB0-8B68-BE728090D49C}" dt="2023-04-13T03:52:15.319" v="48"/>
        <pc:sldMkLst>
          <pc:docMk/>
          <pc:sldMk cId="1298576575" sldId="1086"/>
        </pc:sldMkLst>
        <pc:spChg chg="mod">
          <ac:chgData name="Lei San Agustin" userId="d8299a59-9786-404a-a65b-a702bd7a1468" providerId="ADAL" clId="{3AD9239E-E5E1-4CB0-8B68-BE728090D49C}" dt="2023-04-13T03:52:10.887" v="47" actId="20577"/>
          <ac:spMkLst>
            <pc:docMk/>
            <pc:sldMk cId="1298576575" sldId="1086"/>
            <ac:spMk id="7" creationId="{DAA945A5-8FEA-4C12-8848-FA2AE3698B17}"/>
          </ac:spMkLst>
        </pc:spChg>
      </pc:sldChg>
      <pc:sldChg chg="modSp mod addCm">
        <pc:chgData name="Lei San Agustin" userId="d8299a59-9786-404a-a65b-a702bd7a1468" providerId="ADAL" clId="{3AD9239E-E5E1-4CB0-8B68-BE728090D49C}" dt="2023-04-13T03:52:47.242" v="58"/>
        <pc:sldMkLst>
          <pc:docMk/>
          <pc:sldMk cId="3595824221" sldId="1108"/>
        </pc:sldMkLst>
        <pc:spChg chg="mod">
          <ac:chgData name="Lei San Agustin" userId="d8299a59-9786-404a-a65b-a702bd7a1468" providerId="ADAL" clId="{3AD9239E-E5E1-4CB0-8B68-BE728090D49C}" dt="2023-04-13T03:52:41.303" v="57" actId="20577"/>
          <ac:spMkLst>
            <pc:docMk/>
            <pc:sldMk cId="3595824221" sldId="1108"/>
            <ac:spMk id="7" creationId="{DAA945A5-8FEA-4C12-8848-FA2AE3698B17}"/>
          </ac:spMkLst>
        </pc:spChg>
      </pc:sldChg>
      <pc:sldChg chg="modSp mod addCm">
        <pc:chgData name="Lei San Agustin" userId="d8299a59-9786-404a-a65b-a702bd7a1468" providerId="ADAL" clId="{3AD9239E-E5E1-4CB0-8B68-BE728090D49C}" dt="2023-04-13T03:53:10.149" v="65"/>
        <pc:sldMkLst>
          <pc:docMk/>
          <pc:sldMk cId="2869569370" sldId="1112"/>
        </pc:sldMkLst>
        <pc:spChg chg="mod">
          <ac:chgData name="Lei San Agustin" userId="d8299a59-9786-404a-a65b-a702bd7a1468" providerId="ADAL" clId="{3AD9239E-E5E1-4CB0-8B68-BE728090D49C}" dt="2023-04-13T03:53:05.608" v="64" actId="20577"/>
          <ac:spMkLst>
            <pc:docMk/>
            <pc:sldMk cId="2869569370" sldId="1112"/>
            <ac:spMk id="7" creationId="{DAA945A5-8FEA-4C12-8848-FA2AE3698B17}"/>
          </ac:spMkLst>
        </pc:spChg>
      </pc:sldChg>
      <pc:sldChg chg="modSp mod">
        <pc:chgData name="Lei San Agustin" userId="d8299a59-9786-404a-a65b-a702bd7a1468" providerId="ADAL" clId="{3AD9239E-E5E1-4CB0-8B68-BE728090D49C}" dt="2023-04-13T03:53:32.487" v="153" actId="20577"/>
        <pc:sldMkLst>
          <pc:docMk/>
          <pc:sldMk cId="4005535784" sldId="1148"/>
        </pc:sldMkLst>
        <pc:graphicFrameChg chg="modGraphic">
          <ac:chgData name="Lei San Agustin" userId="d8299a59-9786-404a-a65b-a702bd7a1468" providerId="ADAL" clId="{3AD9239E-E5E1-4CB0-8B68-BE728090D49C}" dt="2023-04-13T03:53:32.487" v="153" actId="20577"/>
          <ac:graphicFrameMkLst>
            <pc:docMk/>
            <pc:sldMk cId="4005535784" sldId="1148"/>
            <ac:graphicFrameMk id="3" creationId="{C9B6E42A-EDE6-4B4E-A7D7-2A97F5954378}"/>
          </ac:graphicFrameMkLst>
        </pc:graphicFrameChg>
      </pc:sldChg>
    </pc:docChg>
  </pc:docChgLst>
  <pc:docChgLst>
    <pc:chgData name="Josef Rodis" userId="4c2fe6b2-b78e-4fe9-8472-2d564a269380" providerId="ADAL" clId="{F2A35426-68E4-453F-9AFE-88EBC1ED23FB}"/>
    <pc:docChg chg="undo redo custSel addSld modSld modSection">
      <pc:chgData name="Josef Rodis" userId="4c2fe6b2-b78e-4fe9-8472-2d564a269380" providerId="ADAL" clId="{F2A35426-68E4-453F-9AFE-88EBC1ED23FB}" dt="2023-01-11T22:44:48.807" v="403" actId="171"/>
      <pc:docMkLst>
        <pc:docMk/>
      </pc:docMkLst>
      <pc:sldChg chg="addSp delSp modSp mod">
        <pc:chgData name="Josef Rodis" userId="4c2fe6b2-b78e-4fe9-8472-2d564a269380" providerId="ADAL" clId="{F2A35426-68E4-453F-9AFE-88EBC1ED23FB}" dt="2023-01-11T22:44:48.807" v="403" actId="171"/>
        <pc:sldMkLst>
          <pc:docMk/>
          <pc:sldMk cId="4055469947" sldId="425"/>
        </pc:sldMkLst>
        <pc:picChg chg="add mod ord">
          <ac:chgData name="Josef Rodis" userId="4c2fe6b2-b78e-4fe9-8472-2d564a269380" providerId="ADAL" clId="{F2A35426-68E4-453F-9AFE-88EBC1ED23FB}" dt="2023-01-11T22:44:48.807" v="403" actId="171"/>
          <ac:picMkLst>
            <pc:docMk/>
            <pc:sldMk cId="4055469947" sldId="425"/>
            <ac:picMk id="3" creationId="{7622C22F-886B-3FAB-DAE4-1A5FBD0270A0}"/>
          </ac:picMkLst>
        </pc:picChg>
        <pc:picChg chg="del">
          <ac:chgData name="Josef Rodis" userId="4c2fe6b2-b78e-4fe9-8472-2d564a269380" providerId="ADAL" clId="{F2A35426-68E4-453F-9AFE-88EBC1ED23FB}" dt="2023-01-11T22:43:43.050" v="392" actId="478"/>
          <ac:picMkLst>
            <pc:docMk/>
            <pc:sldMk cId="4055469947" sldId="425"/>
            <ac:picMk id="7" creationId="{0FF72767-8E3C-4A64-873A-FAC465367D06}"/>
          </ac:picMkLst>
        </pc:picChg>
      </pc:sldChg>
      <pc:sldChg chg="modSp mod">
        <pc:chgData name="Josef Rodis" userId="4c2fe6b2-b78e-4fe9-8472-2d564a269380" providerId="ADAL" clId="{F2A35426-68E4-453F-9AFE-88EBC1ED23FB}" dt="2023-01-11T02:34:43.729" v="18" actId="1076"/>
        <pc:sldMkLst>
          <pc:docMk/>
          <pc:sldMk cId="2474872708" sldId="486"/>
        </pc:sldMkLst>
        <pc:spChg chg="mod">
          <ac:chgData name="Josef Rodis" userId="4c2fe6b2-b78e-4fe9-8472-2d564a269380" providerId="ADAL" clId="{F2A35426-68E4-453F-9AFE-88EBC1ED23FB}" dt="2023-01-11T02:34:36.351" v="17" actId="14100"/>
          <ac:spMkLst>
            <pc:docMk/>
            <pc:sldMk cId="2474872708" sldId="486"/>
            <ac:spMk id="7" creationId="{DAA945A5-8FEA-4C12-8848-FA2AE3698B17}"/>
          </ac:spMkLst>
        </pc:spChg>
        <pc:picChg chg="mod">
          <ac:chgData name="Josef Rodis" userId="4c2fe6b2-b78e-4fe9-8472-2d564a269380" providerId="ADAL" clId="{F2A35426-68E4-453F-9AFE-88EBC1ED23FB}" dt="2023-01-11T02:34:43.729" v="18" actId="1076"/>
          <ac:picMkLst>
            <pc:docMk/>
            <pc:sldMk cId="2474872708" sldId="486"/>
            <ac:picMk id="3" creationId="{00000000-0000-0000-0000-000000000000}"/>
          </ac:picMkLst>
        </pc:picChg>
      </pc:sldChg>
      <pc:sldChg chg="modSp mod">
        <pc:chgData name="Josef Rodis" userId="4c2fe6b2-b78e-4fe9-8472-2d564a269380" providerId="ADAL" clId="{F2A35426-68E4-453F-9AFE-88EBC1ED23FB}" dt="2023-01-11T02:30:32.495" v="0" actId="14100"/>
        <pc:sldMkLst>
          <pc:docMk/>
          <pc:sldMk cId="4231795659" sldId="490"/>
        </pc:sldMkLst>
        <pc:spChg chg="mod">
          <ac:chgData name="Josef Rodis" userId="4c2fe6b2-b78e-4fe9-8472-2d564a269380" providerId="ADAL" clId="{F2A35426-68E4-453F-9AFE-88EBC1ED23FB}" dt="2023-01-11T02:30:32.495" v="0" actId="14100"/>
          <ac:spMkLst>
            <pc:docMk/>
            <pc:sldMk cId="4231795659" sldId="490"/>
            <ac:spMk id="9" creationId="{042D9E7B-D1BB-4A59-8D12-11E6C2FA55AC}"/>
          </ac:spMkLst>
        </pc:spChg>
      </pc:sldChg>
      <pc:sldChg chg="modSp mod">
        <pc:chgData name="Josef Rodis" userId="4c2fe6b2-b78e-4fe9-8472-2d564a269380" providerId="ADAL" clId="{F2A35426-68E4-453F-9AFE-88EBC1ED23FB}" dt="2023-01-11T22:12:13.016" v="355" actId="20577"/>
        <pc:sldMkLst>
          <pc:docMk/>
          <pc:sldMk cId="623038521" sldId="506"/>
        </pc:sldMkLst>
        <pc:spChg chg="mod">
          <ac:chgData name="Josef Rodis" userId="4c2fe6b2-b78e-4fe9-8472-2d564a269380" providerId="ADAL" clId="{F2A35426-68E4-453F-9AFE-88EBC1ED23FB}" dt="2023-01-11T22:12:13.016" v="355" actId="20577"/>
          <ac:spMkLst>
            <pc:docMk/>
            <pc:sldMk cId="623038521" sldId="506"/>
            <ac:spMk id="2" creationId="{70AB3EF6-BB7D-4D73-9C21-731770A78952}"/>
          </ac:spMkLst>
        </pc:spChg>
      </pc:sldChg>
      <pc:sldChg chg="modSp mod">
        <pc:chgData name="Josef Rodis" userId="4c2fe6b2-b78e-4fe9-8472-2d564a269380" providerId="ADAL" clId="{F2A35426-68E4-453F-9AFE-88EBC1ED23FB}" dt="2023-01-11T02:42:33.409" v="44" actId="1076"/>
        <pc:sldMkLst>
          <pc:docMk/>
          <pc:sldMk cId="1385239115" sldId="542"/>
        </pc:sldMkLst>
        <pc:spChg chg="mod">
          <ac:chgData name="Josef Rodis" userId="4c2fe6b2-b78e-4fe9-8472-2d564a269380" providerId="ADAL" clId="{F2A35426-68E4-453F-9AFE-88EBC1ED23FB}" dt="2023-01-11T02:42:29.935" v="43" actId="14100"/>
          <ac:spMkLst>
            <pc:docMk/>
            <pc:sldMk cId="1385239115" sldId="542"/>
            <ac:spMk id="7" creationId="{DAA945A5-8FEA-4C12-8848-FA2AE3698B17}"/>
          </ac:spMkLst>
        </pc:spChg>
        <pc:picChg chg="mod">
          <ac:chgData name="Josef Rodis" userId="4c2fe6b2-b78e-4fe9-8472-2d564a269380" providerId="ADAL" clId="{F2A35426-68E4-453F-9AFE-88EBC1ED23FB}" dt="2023-01-11T02:42:33.409" v="44" actId="1076"/>
          <ac:picMkLst>
            <pc:docMk/>
            <pc:sldMk cId="1385239115" sldId="542"/>
            <ac:picMk id="3" creationId="{00000000-0000-0000-0000-000000000000}"/>
          </ac:picMkLst>
        </pc:picChg>
      </pc:sldChg>
      <pc:sldChg chg="modSp mod">
        <pc:chgData name="Josef Rodis" userId="4c2fe6b2-b78e-4fe9-8472-2d564a269380" providerId="ADAL" clId="{F2A35426-68E4-453F-9AFE-88EBC1ED23FB}" dt="2023-01-11T02:45:35.970" v="66" actId="255"/>
        <pc:sldMkLst>
          <pc:docMk/>
          <pc:sldMk cId="3590345420" sldId="552"/>
        </pc:sldMkLst>
        <pc:spChg chg="mod">
          <ac:chgData name="Josef Rodis" userId="4c2fe6b2-b78e-4fe9-8472-2d564a269380" providerId="ADAL" clId="{F2A35426-68E4-453F-9AFE-88EBC1ED23FB}" dt="2023-01-11T02:45:35.970" v="66" actId="255"/>
          <ac:spMkLst>
            <pc:docMk/>
            <pc:sldMk cId="3590345420" sldId="552"/>
            <ac:spMk id="7" creationId="{DAA945A5-8FEA-4C12-8848-FA2AE3698B17}"/>
          </ac:spMkLst>
        </pc:spChg>
        <pc:picChg chg="mod">
          <ac:chgData name="Josef Rodis" userId="4c2fe6b2-b78e-4fe9-8472-2d564a269380" providerId="ADAL" clId="{F2A35426-68E4-453F-9AFE-88EBC1ED23FB}" dt="2023-01-11T02:45:08.618" v="59" actId="1076"/>
          <ac:picMkLst>
            <pc:docMk/>
            <pc:sldMk cId="3590345420" sldId="552"/>
            <ac:picMk id="2" creationId="{00000000-0000-0000-0000-000000000000}"/>
          </ac:picMkLst>
        </pc:picChg>
      </pc:sldChg>
      <pc:sldChg chg="modSp mod">
        <pc:chgData name="Josef Rodis" userId="4c2fe6b2-b78e-4fe9-8472-2d564a269380" providerId="ADAL" clId="{F2A35426-68E4-453F-9AFE-88EBC1ED23FB}" dt="2023-01-11T02:43:39.918" v="51" actId="14100"/>
        <pc:sldMkLst>
          <pc:docMk/>
          <pc:sldMk cId="2054651744" sldId="588"/>
        </pc:sldMkLst>
        <pc:spChg chg="mod">
          <ac:chgData name="Josef Rodis" userId="4c2fe6b2-b78e-4fe9-8472-2d564a269380" providerId="ADAL" clId="{F2A35426-68E4-453F-9AFE-88EBC1ED23FB}" dt="2023-01-11T02:43:39.918" v="51" actId="14100"/>
          <ac:spMkLst>
            <pc:docMk/>
            <pc:sldMk cId="2054651744" sldId="588"/>
            <ac:spMk id="21" creationId="{042D9E7B-D1BB-4A59-8D12-11E6C2FA55AC}"/>
          </ac:spMkLst>
        </pc:spChg>
      </pc:sldChg>
      <pc:sldChg chg="modSp mod">
        <pc:chgData name="Josef Rodis" userId="4c2fe6b2-b78e-4fe9-8472-2d564a269380" providerId="ADAL" clId="{F2A35426-68E4-453F-9AFE-88EBC1ED23FB}" dt="2023-01-11T02:44:08.766" v="52" actId="14100"/>
        <pc:sldMkLst>
          <pc:docMk/>
          <pc:sldMk cId="3747594541" sldId="589"/>
        </pc:sldMkLst>
        <pc:spChg chg="mod">
          <ac:chgData name="Josef Rodis" userId="4c2fe6b2-b78e-4fe9-8472-2d564a269380" providerId="ADAL" clId="{F2A35426-68E4-453F-9AFE-88EBC1ED23FB}" dt="2023-01-11T02:44:08.766" v="52" actId="14100"/>
          <ac:spMkLst>
            <pc:docMk/>
            <pc:sldMk cId="3747594541" sldId="589"/>
            <ac:spMk id="21" creationId="{042D9E7B-D1BB-4A59-8D12-11E6C2FA55AC}"/>
          </ac:spMkLst>
        </pc:spChg>
      </pc:sldChg>
      <pc:sldChg chg="addSp delSp modSp mod">
        <pc:chgData name="Josef Rodis" userId="4c2fe6b2-b78e-4fe9-8472-2d564a269380" providerId="ADAL" clId="{F2A35426-68E4-453F-9AFE-88EBC1ED23FB}" dt="2023-01-11T22:33:36.464" v="391" actId="1076"/>
        <pc:sldMkLst>
          <pc:docMk/>
          <pc:sldMk cId="902981909" sldId="814"/>
        </pc:sldMkLst>
        <pc:spChg chg="mod">
          <ac:chgData name="Josef Rodis" userId="4c2fe6b2-b78e-4fe9-8472-2d564a269380" providerId="ADAL" clId="{F2A35426-68E4-453F-9AFE-88EBC1ED23FB}" dt="2023-01-11T02:37:24.189" v="21"/>
          <ac:spMkLst>
            <pc:docMk/>
            <pc:sldMk cId="902981909" sldId="814"/>
            <ac:spMk id="6" creationId="{242D1258-56EF-4289-BF9E-8A6BB77F7FB0}"/>
          </ac:spMkLst>
        </pc:spChg>
        <pc:picChg chg="add mod">
          <ac:chgData name="Josef Rodis" userId="4c2fe6b2-b78e-4fe9-8472-2d564a269380" providerId="ADAL" clId="{F2A35426-68E4-453F-9AFE-88EBC1ED23FB}" dt="2023-01-11T22:33:36.464" v="391" actId="1076"/>
          <ac:picMkLst>
            <pc:docMk/>
            <pc:sldMk cId="902981909" sldId="814"/>
            <ac:picMk id="3" creationId="{C70329FF-E1BE-96D3-4453-D8B2DA330E37}"/>
          </ac:picMkLst>
        </pc:picChg>
        <pc:picChg chg="del">
          <ac:chgData name="Josef Rodis" userId="4c2fe6b2-b78e-4fe9-8472-2d564a269380" providerId="ADAL" clId="{F2A35426-68E4-453F-9AFE-88EBC1ED23FB}" dt="2023-01-11T22:33:30.333" v="389" actId="478"/>
          <ac:picMkLst>
            <pc:docMk/>
            <pc:sldMk cId="902981909" sldId="814"/>
            <ac:picMk id="8" creationId="{DADEFC11-B93B-4EF5-9D27-141C320CBFDA}"/>
          </ac:picMkLst>
        </pc:picChg>
      </pc:sldChg>
      <pc:sldChg chg="modSp mod">
        <pc:chgData name="Josef Rodis" userId="4c2fe6b2-b78e-4fe9-8472-2d564a269380" providerId="ADAL" clId="{F2A35426-68E4-453F-9AFE-88EBC1ED23FB}" dt="2023-01-11T02:42:15.198" v="42" actId="14100"/>
        <pc:sldMkLst>
          <pc:docMk/>
          <pc:sldMk cId="2736398781" sldId="824"/>
        </pc:sldMkLst>
        <pc:spChg chg="mod">
          <ac:chgData name="Josef Rodis" userId="4c2fe6b2-b78e-4fe9-8472-2d564a269380" providerId="ADAL" clId="{F2A35426-68E4-453F-9AFE-88EBC1ED23FB}" dt="2023-01-11T02:42:15.198" v="42" actId="14100"/>
          <ac:spMkLst>
            <pc:docMk/>
            <pc:sldMk cId="2736398781" sldId="824"/>
            <ac:spMk id="21" creationId="{042D9E7B-D1BB-4A59-8D12-11E6C2FA55AC}"/>
          </ac:spMkLst>
        </pc:spChg>
      </pc:sldChg>
      <pc:sldChg chg="modSp mod">
        <pc:chgData name="Josef Rodis" userId="4c2fe6b2-b78e-4fe9-8472-2d564a269380" providerId="ADAL" clId="{F2A35426-68E4-453F-9AFE-88EBC1ED23FB}" dt="2023-01-11T02:46:13.152" v="67" actId="14100"/>
        <pc:sldMkLst>
          <pc:docMk/>
          <pc:sldMk cId="2223673251" sldId="833"/>
        </pc:sldMkLst>
        <pc:spChg chg="mod">
          <ac:chgData name="Josef Rodis" userId="4c2fe6b2-b78e-4fe9-8472-2d564a269380" providerId="ADAL" clId="{F2A35426-68E4-453F-9AFE-88EBC1ED23FB}" dt="2023-01-11T02:46:13.152" v="67" actId="14100"/>
          <ac:spMkLst>
            <pc:docMk/>
            <pc:sldMk cId="2223673251" sldId="833"/>
            <ac:spMk id="21" creationId="{042D9E7B-D1BB-4A59-8D12-11E6C2FA55AC}"/>
          </ac:spMkLst>
        </pc:spChg>
      </pc:sldChg>
      <pc:sldChg chg="modSp mod">
        <pc:chgData name="Josef Rodis" userId="4c2fe6b2-b78e-4fe9-8472-2d564a269380" providerId="ADAL" clId="{F2A35426-68E4-453F-9AFE-88EBC1ED23FB}" dt="2023-01-11T02:50:13.307" v="77" actId="255"/>
        <pc:sldMkLst>
          <pc:docMk/>
          <pc:sldMk cId="933910691" sldId="862"/>
        </pc:sldMkLst>
        <pc:spChg chg="mod">
          <ac:chgData name="Josef Rodis" userId="4c2fe6b2-b78e-4fe9-8472-2d564a269380" providerId="ADAL" clId="{F2A35426-68E4-453F-9AFE-88EBC1ED23FB}" dt="2023-01-11T02:50:13.307" v="77" actId="255"/>
          <ac:spMkLst>
            <pc:docMk/>
            <pc:sldMk cId="933910691" sldId="862"/>
            <ac:spMk id="7" creationId="{DAA945A5-8FEA-4C12-8848-FA2AE3698B17}"/>
          </ac:spMkLst>
        </pc:spChg>
      </pc:sldChg>
      <pc:sldChg chg="modSp mod">
        <pc:chgData name="Josef Rodis" userId="4c2fe6b2-b78e-4fe9-8472-2d564a269380" providerId="ADAL" clId="{F2A35426-68E4-453F-9AFE-88EBC1ED23FB}" dt="2023-01-11T02:31:44.712" v="11" actId="20577"/>
        <pc:sldMkLst>
          <pc:docMk/>
          <pc:sldMk cId="2296919426" sldId="903"/>
        </pc:sldMkLst>
        <pc:spChg chg="mod">
          <ac:chgData name="Josef Rodis" userId="4c2fe6b2-b78e-4fe9-8472-2d564a269380" providerId="ADAL" clId="{F2A35426-68E4-453F-9AFE-88EBC1ED23FB}" dt="2023-01-11T02:31:44.712" v="11" actId="20577"/>
          <ac:spMkLst>
            <pc:docMk/>
            <pc:sldMk cId="2296919426" sldId="903"/>
            <ac:spMk id="9" creationId="{042D9E7B-D1BB-4A59-8D12-11E6C2FA55AC}"/>
          </ac:spMkLst>
        </pc:spChg>
      </pc:sldChg>
      <pc:sldChg chg="modSp mod">
        <pc:chgData name="Josef Rodis" userId="4c2fe6b2-b78e-4fe9-8472-2d564a269380" providerId="ADAL" clId="{F2A35426-68E4-453F-9AFE-88EBC1ED23FB}" dt="2023-01-11T02:37:47.086" v="22" actId="14100"/>
        <pc:sldMkLst>
          <pc:docMk/>
          <pc:sldMk cId="839291753" sldId="908"/>
        </pc:sldMkLst>
        <pc:spChg chg="mod">
          <ac:chgData name="Josef Rodis" userId="4c2fe6b2-b78e-4fe9-8472-2d564a269380" providerId="ADAL" clId="{F2A35426-68E4-453F-9AFE-88EBC1ED23FB}" dt="2023-01-11T02:37:47.086" v="22" actId="14100"/>
          <ac:spMkLst>
            <pc:docMk/>
            <pc:sldMk cId="839291753" sldId="908"/>
            <ac:spMk id="21" creationId="{042D9E7B-D1BB-4A59-8D12-11E6C2FA55AC}"/>
          </ac:spMkLst>
        </pc:spChg>
      </pc:sldChg>
      <pc:sldChg chg="modSp mod">
        <pc:chgData name="Josef Rodis" userId="4c2fe6b2-b78e-4fe9-8472-2d564a269380" providerId="ADAL" clId="{F2A35426-68E4-453F-9AFE-88EBC1ED23FB}" dt="2023-01-11T02:43:11.355" v="49" actId="20577"/>
        <pc:sldMkLst>
          <pc:docMk/>
          <pc:sldMk cId="3620894582" sldId="920"/>
        </pc:sldMkLst>
        <pc:spChg chg="mod">
          <ac:chgData name="Josef Rodis" userId="4c2fe6b2-b78e-4fe9-8472-2d564a269380" providerId="ADAL" clId="{F2A35426-68E4-453F-9AFE-88EBC1ED23FB}" dt="2023-01-11T02:43:11.355" v="49" actId="20577"/>
          <ac:spMkLst>
            <pc:docMk/>
            <pc:sldMk cId="3620894582" sldId="920"/>
            <ac:spMk id="21" creationId="{042D9E7B-D1BB-4A59-8D12-11E6C2FA55AC}"/>
          </ac:spMkLst>
        </pc:spChg>
      </pc:sldChg>
      <pc:sldChg chg="modSp mod">
        <pc:chgData name="Josef Rodis" userId="4c2fe6b2-b78e-4fe9-8472-2d564a269380" providerId="ADAL" clId="{F2A35426-68E4-453F-9AFE-88EBC1ED23FB}" dt="2023-01-11T02:43:25.470" v="50" actId="14100"/>
        <pc:sldMkLst>
          <pc:docMk/>
          <pc:sldMk cId="819692840" sldId="940"/>
        </pc:sldMkLst>
        <pc:spChg chg="mod">
          <ac:chgData name="Josef Rodis" userId="4c2fe6b2-b78e-4fe9-8472-2d564a269380" providerId="ADAL" clId="{F2A35426-68E4-453F-9AFE-88EBC1ED23FB}" dt="2023-01-11T02:43:25.470" v="50" actId="14100"/>
          <ac:spMkLst>
            <pc:docMk/>
            <pc:sldMk cId="819692840" sldId="940"/>
            <ac:spMk id="21" creationId="{042D9E7B-D1BB-4A59-8D12-11E6C2FA55AC}"/>
          </ac:spMkLst>
        </pc:spChg>
      </pc:sldChg>
      <pc:sldChg chg="modSp">
        <pc:chgData name="Josef Rodis" userId="4c2fe6b2-b78e-4fe9-8472-2d564a269380" providerId="ADAL" clId="{F2A35426-68E4-453F-9AFE-88EBC1ED23FB}" dt="2023-01-11T02:50:48.075" v="81" actId="20577"/>
        <pc:sldMkLst>
          <pc:docMk/>
          <pc:sldMk cId="1900475073" sldId="980"/>
        </pc:sldMkLst>
        <pc:graphicFrameChg chg="mod">
          <ac:chgData name="Josef Rodis" userId="4c2fe6b2-b78e-4fe9-8472-2d564a269380" providerId="ADAL" clId="{F2A35426-68E4-453F-9AFE-88EBC1ED23FB}" dt="2023-01-11T02:50:48.075" v="81" actId="20577"/>
          <ac:graphicFrameMkLst>
            <pc:docMk/>
            <pc:sldMk cId="1900475073" sldId="980"/>
            <ac:graphicFrameMk id="9" creationId="{F5432E00-BD8E-4F2A-889E-049637A12969}"/>
          </ac:graphicFrameMkLst>
        </pc:graphicFrameChg>
      </pc:sldChg>
      <pc:sldChg chg="modSp mod">
        <pc:chgData name="Josef Rodis" userId="4c2fe6b2-b78e-4fe9-8472-2d564a269380" providerId="ADAL" clId="{F2A35426-68E4-453F-9AFE-88EBC1ED23FB}" dt="2023-01-11T02:49:22.622" v="74" actId="14100"/>
        <pc:sldMkLst>
          <pc:docMk/>
          <pc:sldMk cId="2434040992" sldId="1053"/>
        </pc:sldMkLst>
        <pc:spChg chg="mod">
          <ac:chgData name="Josef Rodis" userId="4c2fe6b2-b78e-4fe9-8472-2d564a269380" providerId="ADAL" clId="{F2A35426-68E4-453F-9AFE-88EBC1ED23FB}" dt="2023-01-11T02:49:22.622" v="74" actId="14100"/>
          <ac:spMkLst>
            <pc:docMk/>
            <pc:sldMk cId="2434040992" sldId="1053"/>
            <ac:spMk id="21" creationId="{042D9E7B-D1BB-4A59-8D12-11E6C2FA55AC}"/>
          </ac:spMkLst>
        </pc:spChg>
      </pc:sldChg>
      <pc:sldChg chg="modSp mod">
        <pc:chgData name="Josef Rodis" userId="4c2fe6b2-b78e-4fe9-8472-2d564a269380" providerId="ADAL" clId="{F2A35426-68E4-453F-9AFE-88EBC1ED23FB}" dt="2023-01-11T02:51:03.471" v="82" actId="14100"/>
        <pc:sldMkLst>
          <pc:docMk/>
          <pc:sldMk cId="2520920234" sldId="1056"/>
        </pc:sldMkLst>
        <pc:spChg chg="mod">
          <ac:chgData name="Josef Rodis" userId="4c2fe6b2-b78e-4fe9-8472-2d564a269380" providerId="ADAL" clId="{F2A35426-68E4-453F-9AFE-88EBC1ED23FB}" dt="2023-01-11T02:51:03.471" v="82" actId="14100"/>
          <ac:spMkLst>
            <pc:docMk/>
            <pc:sldMk cId="2520920234" sldId="1056"/>
            <ac:spMk id="21" creationId="{042D9E7B-D1BB-4A59-8D12-11E6C2FA55AC}"/>
          </ac:spMkLst>
        </pc:spChg>
      </pc:sldChg>
      <pc:sldChg chg="modSp mod">
        <pc:chgData name="Josef Rodis" userId="4c2fe6b2-b78e-4fe9-8472-2d564a269380" providerId="ADAL" clId="{F2A35426-68E4-453F-9AFE-88EBC1ED23FB}" dt="2023-01-11T02:51:31.838" v="84" actId="14100"/>
        <pc:sldMkLst>
          <pc:docMk/>
          <pc:sldMk cId="3461118737" sldId="1057"/>
        </pc:sldMkLst>
        <pc:spChg chg="mod">
          <ac:chgData name="Josef Rodis" userId="4c2fe6b2-b78e-4fe9-8472-2d564a269380" providerId="ADAL" clId="{F2A35426-68E4-453F-9AFE-88EBC1ED23FB}" dt="2023-01-11T02:51:31.838" v="84" actId="14100"/>
          <ac:spMkLst>
            <pc:docMk/>
            <pc:sldMk cId="3461118737" sldId="1057"/>
            <ac:spMk id="21" creationId="{042D9E7B-D1BB-4A59-8D12-11E6C2FA55AC}"/>
          </ac:spMkLst>
        </pc:spChg>
      </pc:sldChg>
      <pc:sldChg chg="modSp mod">
        <pc:chgData name="Josef Rodis" userId="4c2fe6b2-b78e-4fe9-8472-2d564a269380" providerId="ADAL" clId="{F2A35426-68E4-453F-9AFE-88EBC1ED23FB}" dt="2023-01-11T02:53:55.613" v="93" actId="207"/>
        <pc:sldMkLst>
          <pc:docMk/>
          <pc:sldMk cId="3610187563" sldId="1059"/>
        </pc:sldMkLst>
        <pc:graphicFrameChg chg="mod modGraphic">
          <ac:chgData name="Josef Rodis" userId="4c2fe6b2-b78e-4fe9-8472-2d564a269380" providerId="ADAL" clId="{F2A35426-68E4-453F-9AFE-88EBC1ED23FB}" dt="2023-01-11T02:53:55.613" v="93" actId="207"/>
          <ac:graphicFrameMkLst>
            <pc:docMk/>
            <pc:sldMk cId="3610187563" sldId="1059"/>
            <ac:graphicFrameMk id="6" creationId="{D0106BED-5827-4489-8B67-2F208FBD8ACD}"/>
          </ac:graphicFrameMkLst>
        </pc:graphicFrameChg>
      </pc:sldChg>
      <pc:sldChg chg="modSp mod">
        <pc:chgData name="Josef Rodis" userId="4c2fe6b2-b78e-4fe9-8472-2d564a269380" providerId="ADAL" clId="{F2A35426-68E4-453F-9AFE-88EBC1ED23FB}" dt="2023-01-11T02:34:24.266" v="16" actId="20577"/>
        <pc:sldMkLst>
          <pc:docMk/>
          <pc:sldMk cId="787787703" sldId="1064"/>
        </pc:sldMkLst>
        <pc:spChg chg="mod">
          <ac:chgData name="Josef Rodis" userId="4c2fe6b2-b78e-4fe9-8472-2d564a269380" providerId="ADAL" clId="{F2A35426-68E4-453F-9AFE-88EBC1ED23FB}" dt="2023-01-11T02:34:24.266" v="16" actId="20577"/>
          <ac:spMkLst>
            <pc:docMk/>
            <pc:sldMk cId="787787703" sldId="1064"/>
            <ac:spMk id="9" creationId="{042D9E7B-D1BB-4A59-8D12-11E6C2FA55AC}"/>
          </ac:spMkLst>
        </pc:spChg>
      </pc:sldChg>
      <pc:sldChg chg="modSp mod">
        <pc:chgData name="Josef Rodis" userId="4c2fe6b2-b78e-4fe9-8472-2d564a269380" providerId="ADAL" clId="{F2A35426-68E4-453F-9AFE-88EBC1ED23FB}" dt="2023-01-11T02:51:17.439" v="83" actId="14100"/>
        <pc:sldMkLst>
          <pc:docMk/>
          <pc:sldMk cId="2186977347" sldId="1069"/>
        </pc:sldMkLst>
        <pc:spChg chg="mod">
          <ac:chgData name="Josef Rodis" userId="4c2fe6b2-b78e-4fe9-8472-2d564a269380" providerId="ADAL" clId="{F2A35426-68E4-453F-9AFE-88EBC1ED23FB}" dt="2023-01-11T02:51:17.439" v="83" actId="14100"/>
          <ac:spMkLst>
            <pc:docMk/>
            <pc:sldMk cId="2186977347" sldId="1069"/>
            <ac:spMk id="21" creationId="{042D9E7B-D1BB-4A59-8D12-11E6C2FA55AC}"/>
          </ac:spMkLst>
        </pc:spChg>
      </pc:sldChg>
      <pc:sldChg chg="addSp delSp modSp mod">
        <pc:chgData name="Josef Rodis" userId="4c2fe6b2-b78e-4fe9-8472-2d564a269380" providerId="ADAL" clId="{F2A35426-68E4-453F-9AFE-88EBC1ED23FB}" dt="2023-01-11T22:24:02.914" v="377" actId="1076"/>
        <pc:sldMkLst>
          <pc:docMk/>
          <pc:sldMk cId="3891886650" sldId="1084"/>
        </pc:sldMkLst>
        <pc:picChg chg="del">
          <ac:chgData name="Josef Rodis" userId="4c2fe6b2-b78e-4fe9-8472-2d564a269380" providerId="ADAL" clId="{F2A35426-68E4-453F-9AFE-88EBC1ED23FB}" dt="2023-01-11T22:23:49.757" v="373" actId="478"/>
          <ac:picMkLst>
            <pc:docMk/>
            <pc:sldMk cId="3891886650" sldId="1084"/>
            <ac:picMk id="3" creationId="{35088668-DF3D-4921-B969-D339E407C907}"/>
          </ac:picMkLst>
        </pc:picChg>
        <pc:picChg chg="add mod">
          <ac:chgData name="Josef Rodis" userId="4c2fe6b2-b78e-4fe9-8472-2d564a269380" providerId="ADAL" clId="{F2A35426-68E4-453F-9AFE-88EBC1ED23FB}" dt="2023-01-11T22:24:02.914" v="377" actId="1076"/>
          <ac:picMkLst>
            <pc:docMk/>
            <pc:sldMk cId="3891886650" sldId="1084"/>
            <ac:picMk id="5" creationId="{9029C970-C360-EE20-7C45-DE323451064B}"/>
          </ac:picMkLst>
        </pc:picChg>
      </pc:sldChg>
      <pc:sldChg chg="addSp delSp modSp mod">
        <pc:chgData name="Josef Rodis" userId="4c2fe6b2-b78e-4fe9-8472-2d564a269380" providerId="ADAL" clId="{F2A35426-68E4-453F-9AFE-88EBC1ED23FB}" dt="2023-01-11T22:22:30.077" v="367" actId="1076"/>
        <pc:sldMkLst>
          <pc:docMk/>
          <pc:sldMk cId="1558311344" sldId="1085"/>
        </pc:sldMkLst>
        <pc:picChg chg="add mod">
          <ac:chgData name="Josef Rodis" userId="4c2fe6b2-b78e-4fe9-8472-2d564a269380" providerId="ADAL" clId="{F2A35426-68E4-453F-9AFE-88EBC1ED23FB}" dt="2023-01-11T22:22:30.077" v="367" actId="1076"/>
          <ac:picMkLst>
            <pc:docMk/>
            <pc:sldMk cId="1558311344" sldId="1085"/>
            <ac:picMk id="3" creationId="{78E0B529-5C78-E7B5-5105-23BCB0699D60}"/>
          </ac:picMkLst>
        </pc:picChg>
        <pc:picChg chg="del">
          <ac:chgData name="Josef Rodis" userId="4c2fe6b2-b78e-4fe9-8472-2d564a269380" providerId="ADAL" clId="{F2A35426-68E4-453F-9AFE-88EBC1ED23FB}" dt="2023-01-11T22:22:25.912" v="366" actId="478"/>
          <ac:picMkLst>
            <pc:docMk/>
            <pc:sldMk cId="1558311344" sldId="1085"/>
            <ac:picMk id="8" creationId="{7932B903-C57F-456B-A7B9-1F0A846509EA}"/>
          </ac:picMkLst>
        </pc:picChg>
      </pc:sldChg>
      <pc:sldChg chg="modSp mod">
        <pc:chgData name="Josef Rodis" userId="4c2fe6b2-b78e-4fe9-8472-2d564a269380" providerId="ADAL" clId="{F2A35426-68E4-453F-9AFE-88EBC1ED23FB}" dt="2023-01-11T04:18:11.810" v="186" actId="255"/>
        <pc:sldMkLst>
          <pc:docMk/>
          <pc:sldMk cId="1298576575" sldId="1086"/>
        </pc:sldMkLst>
        <pc:spChg chg="mod">
          <ac:chgData name="Josef Rodis" userId="4c2fe6b2-b78e-4fe9-8472-2d564a269380" providerId="ADAL" clId="{F2A35426-68E4-453F-9AFE-88EBC1ED23FB}" dt="2023-01-11T04:18:11.810" v="186" actId="255"/>
          <ac:spMkLst>
            <pc:docMk/>
            <pc:sldMk cId="1298576575" sldId="1086"/>
            <ac:spMk id="7" creationId="{DAA945A5-8FEA-4C12-8848-FA2AE3698B17}"/>
          </ac:spMkLst>
        </pc:spChg>
        <pc:picChg chg="mod">
          <ac:chgData name="Josef Rodis" userId="4c2fe6b2-b78e-4fe9-8472-2d564a269380" providerId="ADAL" clId="{F2A35426-68E4-453F-9AFE-88EBC1ED23FB}" dt="2023-01-11T04:17:54.602" v="183" actId="1076"/>
          <ac:picMkLst>
            <pc:docMk/>
            <pc:sldMk cId="1298576575" sldId="1086"/>
            <ac:picMk id="2" creationId="{00000000-0000-0000-0000-000000000000}"/>
          </ac:picMkLst>
        </pc:picChg>
      </pc:sldChg>
      <pc:sldChg chg="modSp mod">
        <pc:chgData name="Josef Rodis" userId="4c2fe6b2-b78e-4fe9-8472-2d564a269380" providerId="ADAL" clId="{F2A35426-68E4-453F-9AFE-88EBC1ED23FB}" dt="2023-01-11T02:55:05.567" v="95" actId="14100"/>
        <pc:sldMkLst>
          <pc:docMk/>
          <pc:sldMk cId="3251073298" sldId="1087"/>
        </pc:sldMkLst>
        <pc:spChg chg="mod">
          <ac:chgData name="Josef Rodis" userId="4c2fe6b2-b78e-4fe9-8472-2d564a269380" providerId="ADAL" clId="{F2A35426-68E4-453F-9AFE-88EBC1ED23FB}" dt="2023-01-11T02:55:05.567" v="95" actId="14100"/>
          <ac:spMkLst>
            <pc:docMk/>
            <pc:sldMk cId="3251073298" sldId="1087"/>
            <ac:spMk id="21" creationId="{042D9E7B-D1BB-4A59-8D12-11E6C2FA55AC}"/>
          </ac:spMkLst>
        </pc:spChg>
      </pc:sldChg>
      <pc:sldChg chg="modSp mod">
        <pc:chgData name="Josef Rodis" userId="4c2fe6b2-b78e-4fe9-8472-2d564a269380" providerId="ADAL" clId="{F2A35426-68E4-453F-9AFE-88EBC1ED23FB}" dt="2023-01-11T04:18:32.630" v="187" actId="14100"/>
        <pc:sldMkLst>
          <pc:docMk/>
          <pc:sldMk cId="2423407080" sldId="1088"/>
        </pc:sldMkLst>
        <pc:spChg chg="mod">
          <ac:chgData name="Josef Rodis" userId="4c2fe6b2-b78e-4fe9-8472-2d564a269380" providerId="ADAL" clId="{F2A35426-68E4-453F-9AFE-88EBC1ED23FB}" dt="2023-01-11T04:18:32.630" v="187" actId="14100"/>
          <ac:spMkLst>
            <pc:docMk/>
            <pc:sldMk cId="2423407080" sldId="1088"/>
            <ac:spMk id="21" creationId="{042D9E7B-D1BB-4A59-8D12-11E6C2FA55AC}"/>
          </ac:spMkLst>
        </pc:spChg>
      </pc:sldChg>
      <pc:sldChg chg="modSp mod">
        <pc:chgData name="Josef Rodis" userId="4c2fe6b2-b78e-4fe9-8472-2d564a269380" providerId="ADAL" clId="{F2A35426-68E4-453F-9AFE-88EBC1ED23FB}" dt="2023-01-11T04:19:34.038" v="192" actId="14100"/>
        <pc:sldMkLst>
          <pc:docMk/>
          <pc:sldMk cId="1685312109" sldId="1091"/>
        </pc:sldMkLst>
        <pc:spChg chg="mod">
          <ac:chgData name="Josef Rodis" userId="4c2fe6b2-b78e-4fe9-8472-2d564a269380" providerId="ADAL" clId="{F2A35426-68E4-453F-9AFE-88EBC1ED23FB}" dt="2023-01-11T04:19:34.038" v="192" actId="14100"/>
          <ac:spMkLst>
            <pc:docMk/>
            <pc:sldMk cId="1685312109" sldId="1091"/>
            <ac:spMk id="21" creationId="{042D9E7B-D1BB-4A59-8D12-11E6C2FA55AC}"/>
          </ac:spMkLst>
        </pc:spChg>
      </pc:sldChg>
      <pc:sldChg chg="modSp mod">
        <pc:chgData name="Josef Rodis" userId="4c2fe6b2-b78e-4fe9-8472-2d564a269380" providerId="ADAL" clId="{F2A35426-68E4-453F-9AFE-88EBC1ED23FB}" dt="2023-01-11T04:20:33.527" v="195" actId="14100"/>
        <pc:sldMkLst>
          <pc:docMk/>
          <pc:sldMk cId="3128266031" sldId="1092"/>
        </pc:sldMkLst>
        <pc:spChg chg="mod">
          <ac:chgData name="Josef Rodis" userId="4c2fe6b2-b78e-4fe9-8472-2d564a269380" providerId="ADAL" clId="{F2A35426-68E4-453F-9AFE-88EBC1ED23FB}" dt="2023-01-11T04:20:33.527" v="195" actId="14100"/>
          <ac:spMkLst>
            <pc:docMk/>
            <pc:sldMk cId="3128266031" sldId="1092"/>
            <ac:spMk id="21" creationId="{042D9E7B-D1BB-4A59-8D12-11E6C2FA55AC}"/>
          </ac:spMkLst>
        </pc:spChg>
      </pc:sldChg>
      <pc:sldChg chg="modSp mod addCm delCm">
        <pc:chgData name="Josef Rodis" userId="4c2fe6b2-b78e-4fe9-8472-2d564a269380" providerId="ADAL" clId="{F2A35426-68E4-453F-9AFE-88EBC1ED23FB}" dt="2023-01-11T21:39:30.387" v="234"/>
        <pc:sldMkLst>
          <pc:docMk/>
          <pc:sldMk cId="1776729154" sldId="1097"/>
        </pc:sldMkLst>
        <pc:spChg chg="mod">
          <ac:chgData name="Josef Rodis" userId="4c2fe6b2-b78e-4fe9-8472-2d564a269380" providerId="ADAL" clId="{F2A35426-68E4-453F-9AFE-88EBC1ED23FB}" dt="2023-01-11T07:25:47.333" v="214" actId="207"/>
          <ac:spMkLst>
            <pc:docMk/>
            <pc:sldMk cId="1776729154" sldId="1097"/>
            <ac:spMk id="10" creationId="{EF37747F-7200-464C-A99C-8A34A6805D83}"/>
          </ac:spMkLst>
        </pc:spChg>
      </pc:sldChg>
      <pc:sldChg chg="modSp mod">
        <pc:chgData name="Josef Rodis" userId="4c2fe6b2-b78e-4fe9-8472-2d564a269380" providerId="ADAL" clId="{F2A35426-68E4-453F-9AFE-88EBC1ED23FB}" dt="2023-01-11T21:48:34.299" v="251"/>
        <pc:sldMkLst>
          <pc:docMk/>
          <pc:sldMk cId="2081820642" sldId="1098"/>
        </pc:sldMkLst>
        <pc:spChg chg="mod">
          <ac:chgData name="Josef Rodis" userId="4c2fe6b2-b78e-4fe9-8472-2d564a269380" providerId="ADAL" clId="{F2A35426-68E4-453F-9AFE-88EBC1ED23FB}" dt="2023-01-11T21:48:34.299" v="251"/>
          <ac:spMkLst>
            <pc:docMk/>
            <pc:sldMk cId="2081820642" sldId="1098"/>
            <ac:spMk id="21" creationId="{042D9E7B-D1BB-4A59-8D12-11E6C2FA55AC}"/>
          </ac:spMkLst>
        </pc:spChg>
      </pc:sldChg>
      <pc:sldChg chg="modSp mod">
        <pc:chgData name="Josef Rodis" userId="4c2fe6b2-b78e-4fe9-8472-2d564a269380" providerId="ADAL" clId="{F2A35426-68E4-453F-9AFE-88EBC1ED23FB}" dt="2023-01-11T22:01:18.647" v="309" actId="14100"/>
        <pc:sldMkLst>
          <pc:docMk/>
          <pc:sldMk cId="1199422143" sldId="1106"/>
        </pc:sldMkLst>
        <pc:spChg chg="mod">
          <ac:chgData name="Josef Rodis" userId="4c2fe6b2-b78e-4fe9-8472-2d564a269380" providerId="ADAL" clId="{F2A35426-68E4-453F-9AFE-88EBC1ED23FB}" dt="2023-01-11T22:01:18.647" v="309" actId="14100"/>
          <ac:spMkLst>
            <pc:docMk/>
            <pc:sldMk cId="1199422143" sldId="1106"/>
            <ac:spMk id="9" creationId="{E1E618B4-4D99-4C08-B0A8-21394001CA1F}"/>
          </ac:spMkLst>
        </pc:spChg>
      </pc:sldChg>
      <pc:sldChg chg="modSp mod">
        <pc:chgData name="Josef Rodis" userId="4c2fe6b2-b78e-4fe9-8472-2d564a269380" providerId="ADAL" clId="{F2A35426-68E4-453F-9AFE-88EBC1ED23FB}" dt="2023-01-11T22:02:20.705" v="314" actId="1076"/>
        <pc:sldMkLst>
          <pc:docMk/>
          <pc:sldMk cId="3595824221" sldId="1108"/>
        </pc:sldMkLst>
        <pc:spChg chg="mod">
          <ac:chgData name="Josef Rodis" userId="4c2fe6b2-b78e-4fe9-8472-2d564a269380" providerId="ADAL" clId="{F2A35426-68E4-453F-9AFE-88EBC1ED23FB}" dt="2023-01-11T22:02:16.653" v="313" actId="14100"/>
          <ac:spMkLst>
            <pc:docMk/>
            <pc:sldMk cId="3595824221" sldId="1108"/>
            <ac:spMk id="7" creationId="{DAA945A5-8FEA-4C12-8848-FA2AE3698B17}"/>
          </ac:spMkLst>
        </pc:spChg>
        <pc:picChg chg="mod">
          <ac:chgData name="Josef Rodis" userId="4c2fe6b2-b78e-4fe9-8472-2d564a269380" providerId="ADAL" clId="{F2A35426-68E4-453F-9AFE-88EBC1ED23FB}" dt="2023-01-11T22:02:20.705" v="314" actId="1076"/>
          <ac:picMkLst>
            <pc:docMk/>
            <pc:sldMk cId="3595824221" sldId="1108"/>
            <ac:picMk id="2" creationId="{00000000-0000-0000-0000-000000000000}"/>
          </ac:picMkLst>
        </pc:picChg>
      </pc:sldChg>
      <pc:sldChg chg="modSp mod">
        <pc:chgData name="Josef Rodis" userId="4c2fe6b2-b78e-4fe9-8472-2d564a269380" providerId="ADAL" clId="{F2A35426-68E4-453F-9AFE-88EBC1ED23FB}" dt="2023-01-11T22:02:47.516" v="315" actId="14100"/>
        <pc:sldMkLst>
          <pc:docMk/>
          <pc:sldMk cId="4228961576" sldId="1109"/>
        </pc:sldMkLst>
        <pc:spChg chg="mod">
          <ac:chgData name="Josef Rodis" userId="4c2fe6b2-b78e-4fe9-8472-2d564a269380" providerId="ADAL" clId="{F2A35426-68E4-453F-9AFE-88EBC1ED23FB}" dt="2023-01-11T22:02:47.516" v="315" actId="14100"/>
          <ac:spMkLst>
            <pc:docMk/>
            <pc:sldMk cId="4228961576" sldId="1109"/>
            <ac:spMk id="21" creationId="{042D9E7B-D1BB-4A59-8D12-11E6C2FA55AC}"/>
          </ac:spMkLst>
        </pc:spChg>
      </pc:sldChg>
      <pc:sldChg chg="modSp mod">
        <pc:chgData name="Josef Rodis" userId="4c2fe6b2-b78e-4fe9-8472-2d564a269380" providerId="ADAL" clId="{F2A35426-68E4-453F-9AFE-88EBC1ED23FB}" dt="2023-01-11T22:04:57.005" v="318" actId="948"/>
        <pc:sldMkLst>
          <pc:docMk/>
          <pc:sldMk cId="4078822783" sldId="1110"/>
        </pc:sldMkLst>
        <pc:spChg chg="mod">
          <ac:chgData name="Josef Rodis" userId="4c2fe6b2-b78e-4fe9-8472-2d564a269380" providerId="ADAL" clId="{F2A35426-68E4-453F-9AFE-88EBC1ED23FB}" dt="2023-01-11T22:04:20.254" v="317" actId="14100"/>
          <ac:spMkLst>
            <pc:docMk/>
            <pc:sldMk cId="4078822783" sldId="1110"/>
            <ac:spMk id="21" creationId="{042D9E7B-D1BB-4A59-8D12-11E6C2FA55AC}"/>
          </ac:spMkLst>
        </pc:spChg>
        <pc:graphicFrameChg chg="modGraphic">
          <ac:chgData name="Josef Rodis" userId="4c2fe6b2-b78e-4fe9-8472-2d564a269380" providerId="ADAL" clId="{F2A35426-68E4-453F-9AFE-88EBC1ED23FB}" dt="2023-01-11T22:04:57.005" v="318" actId="948"/>
          <ac:graphicFrameMkLst>
            <pc:docMk/>
            <pc:sldMk cId="4078822783" sldId="1110"/>
            <ac:graphicFrameMk id="3" creationId="{99F78B34-BA1E-44D6-8472-D6B4F2D87A9F}"/>
          </ac:graphicFrameMkLst>
        </pc:graphicFrameChg>
      </pc:sldChg>
      <pc:sldChg chg="modSp mod">
        <pc:chgData name="Josef Rodis" userId="4c2fe6b2-b78e-4fe9-8472-2d564a269380" providerId="ADAL" clId="{F2A35426-68E4-453F-9AFE-88EBC1ED23FB}" dt="2023-01-11T22:15:12.319" v="360" actId="1076"/>
        <pc:sldMkLst>
          <pc:docMk/>
          <pc:sldMk cId="2604868216" sldId="1111"/>
        </pc:sldMkLst>
        <pc:picChg chg="mod">
          <ac:chgData name="Josef Rodis" userId="4c2fe6b2-b78e-4fe9-8472-2d564a269380" providerId="ADAL" clId="{F2A35426-68E4-453F-9AFE-88EBC1ED23FB}" dt="2023-01-11T22:15:12.319" v="360" actId="1076"/>
          <ac:picMkLst>
            <pc:docMk/>
            <pc:sldMk cId="2604868216" sldId="1111"/>
            <ac:picMk id="2" creationId="{6A1ED27B-B81A-8D8B-940E-5047C3CB035F}"/>
          </ac:picMkLst>
        </pc:picChg>
      </pc:sldChg>
      <pc:sldChg chg="modSp mod">
        <pc:chgData name="Josef Rodis" userId="4c2fe6b2-b78e-4fe9-8472-2d564a269380" providerId="ADAL" clId="{F2A35426-68E4-453F-9AFE-88EBC1ED23FB}" dt="2023-01-11T22:07:46.424" v="336" actId="1076"/>
        <pc:sldMkLst>
          <pc:docMk/>
          <pc:sldMk cId="2869569370" sldId="1112"/>
        </pc:sldMkLst>
        <pc:spChg chg="mod">
          <ac:chgData name="Josef Rodis" userId="4c2fe6b2-b78e-4fe9-8472-2d564a269380" providerId="ADAL" clId="{F2A35426-68E4-453F-9AFE-88EBC1ED23FB}" dt="2023-01-11T22:07:39.500" v="335" actId="14100"/>
          <ac:spMkLst>
            <pc:docMk/>
            <pc:sldMk cId="2869569370" sldId="1112"/>
            <ac:spMk id="7" creationId="{DAA945A5-8FEA-4C12-8848-FA2AE3698B17}"/>
          </ac:spMkLst>
        </pc:spChg>
        <pc:picChg chg="mod">
          <ac:chgData name="Josef Rodis" userId="4c2fe6b2-b78e-4fe9-8472-2d564a269380" providerId="ADAL" clId="{F2A35426-68E4-453F-9AFE-88EBC1ED23FB}" dt="2023-01-11T22:07:46.424" v="336" actId="1076"/>
          <ac:picMkLst>
            <pc:docMk/>
            <pc:sldMk cId="2869569370" sldId="1112"/>
            <ac:picMk id="2" creationId="{00000000-0000-0000-0000-000000000000}"/>
          </ac:picMkLst>
        </pc:picChg>
      </pc:sldChg>
      <pc:sldChg chg="delSp modSp mod">
        <pc:chgData name="Josef Rodis" userId="4c2fe6b2-b78e-4fe9-8472-2d564a269380" providerId="ADAL" clId="{F2A35426-68E4-453F-9AFE-88EBC1ED23FB}" dt="2023-01-11T22:14:34.772" v="359" actId="14100"/>
        <pc:sldMkLst>
          <pc:docMk/>
          <pc:sldMk cId="1958335323" sldId="1113"/>
        </pc:sldMkLst>
        <pc:spChg chg="mod">
          <ac:chgData name="Josef Rodis" userId="4c2fe6b2-b78e-4fe9-8472-2d564a269380" providerId="ADAL" clId="{F2A35426-68E4-453F-9AFE-88EBC1ED23FB}" dt="2023-01-11T22:14:34.772" v="359" actId="14100"/>
          <ac:spMkLst>
            <pc:docMk/>
            <pc:sldMk cId="1958335323" sldId="1113"/>
            <ac:spMk id="6" creationId="{37957367-7D7E-4C34-937A-D34051FA4F86}"/>
          </ac:spMkLst>
        </pc:spChg>
        <pc:picChg chg="del">
          <ac:chgData name="Josef Rodis" userId="4c2fe6b2-b78e-4fe9-8472-2d564a269380" providerId="ADAL" clId="{F2A35426-68E4-453F-9AFE-88EBC1ED23FB}" dt="2023-01-11T22:14:27.807" v="358" actId="478"/>
          <ac:picMkLst>
            <pc:docMk/>
            <pc:sldMk cId="1958335323" sldId="1113"/>
            <ac:picMk id="8" creationId="{52F682BB-910C-4803-8E1A-0A73E0C41186}"/>
          </ac:picMkLst>
        </pc:picChg>
      </pc:sldChg>
      <pc:sldChg chg="modSp mod">
        <pc:chgData name="Josef Rodis" userId="4c2fe6b2-b78e-4fe9-8472-2d564a269380" providerId="ADAL" clId="{F2A35426-68E4-453F-9AFE-88EBC1ED23FB}" dt="2023-01-11T22:08:36.772" v="337" actId="14100"/>
        <pc:sldMkLst>
          <pc:docMk/>
          <pc:sldMk cId="294288503" sldId="1120"/>
        </pc:sldMkLst>
        <pc:spChg chg="mod">
          <ac:chgData name="Josef Rodis" userId="4c2fe6b2-b78e-4fe9-8472-2d564a269380" providerId="ADAL" clId="{F2A35426-68E4-453F-9AFE-88EBC1ED23FB}" dt="2023-01-11T22:08:36.772" v="337" actId="14100"/>
          <ac:spMkLst>
            <pc:docMk/>
            <pc:sldMk cId="294288503" sldId="1120"/>
            <ac:spMk id="9" creationId="{E1E618B4-4D99-4C08-B0A8-21394001CA1F}"/>
          </ac:spMkLst>
        </pc:spChg>
      </pc:sldChg>
      <pc:sldChg chg="modSp mod">
        <pc:chgData name="Josef Rodis" userId="4c2fe6b2-b78e-4fe9-8472-2d564a269380" providerId="ADAL" clId="{F2A35426-68E4-453F-9AFE-88EBC1ED23FB}" dt="2023-01-11T22:11:58.090" v="354" actId="14100"/>
        <pc:sldMkLst>
          <pc:docMk/>
          <pc:sldMk cId="1961195986" sldId="1121"/>
        </pc:sldMkLst>
        <pc:spChg chg="mod">
          <ac:chgData name="Josef Rodis" userId="4c2fe6b2-b78e-4fe9-8472-2d564a269380" providerId="ADAL" clId="{F2A35426-68E4-453F-9AFE-88EBC1ED23FB}" dt="2023-01-11T22:11:58.090" v="354" actId="14100"/>
          <ac:spMkLst>
            <pc:docMk/>
            <pc:sldMk cId="1961195986" sldId="1121"/>
            <ac:spMk id="6" creationId="{D6B422DD-57D6-4680-803F-A3F45FF19743}"/>
          </ac:spMkLst>
        </pc:spChg>
      </pc:sldChg>
      <pc:sldChg chg="modSp mod">
        <pc:chgData name="Josef Rodis" userId="4c2fe6b2-b78e-4fe9-8472-2d564a269380" providerId="ADAL" clId="{F2A35426-68E4-453F-9AFE-88EBC1ED23FB}" dt="2023-01-11T22:09:45.082" v="345" actId="14100"/>
        <pc:sldMkLst>
          <pc:docMk/>
          <pc:sldMk cId="2369062427" sldId="1122"/>
        </pc:sldMkLst>
        <pc:spChg chg="mod">
          <ac:chgData name="Josef Rodis" userId="4c2fe6b2-b78e-4fe9-8472-2d564a269380" providerId="ADAL" clId="{F2A35426-68E4-453F-9AFE-88EBC1ED23FB}" dt="2023-01-11T22:08:55.913" v="338" actId="14100"/>
          <ac:spMkLst>
            <pc:docMk/>
            <pc:sldMk cId="2369062427" sldId="1122"/>
            <ac:spMk id="21" creationId="{042D9E7B-D1BB-4A59-8D12-11E6C2FA55AC}"/>
          </ac:spMkLst>
        </pc:spChg>
        <pc:graphicFrameChg chg="mod">
          <ac:chgData name="Josef Rodis" userId="4c2fe6b2-b78e-4fe9-8472-2d564a269380" providerId="ADAL" clId="{F2A35426-68E4-453F-9AFE-88EBC1ED23FB}" dt="2023-01-11T22:09:45.082" v="345" actId="14100"/>
          <ac:graphicFrameMkLst>
            <pc:docMk/>
            <pc:sldMk cId="2369062427" sldId="1122"/>
            <ac:graphicFrameMk id="6" creationId="{E4A1FABB-9D11-48A9-B133-D73724715819}"/>
          </ac:graphicFrameMkLst>
        </pc:graphicFrameChg>
      </pc:sldChg>
      <pc:sldChg chg="modSp mod">
        <pc:chgData name="Josef Rodis" userId="4c2fe6b2-b78e-4fe9-8472-2d564a269380" providerId="ADAL" clId="{F2A35426-68E4-453F-9AFE-88EBC1ED23FB}" dt="2023-01-11T02:30:53.933" v="2" actId="20577"/>
        <pc:sldMkLst>
          <pc:docMk/>
          <pc:sldMk cId="3491726440" sldId="1124"/>
        </pc:sldMkLst>
        <pc:spChg chg="mod">
          <ac:chgData name="Josef Rodis" userId="4c2fe6b2-b78e-4fe9-8472-2d564a269380" providerId="ADAL" clId="{F2A35426-68E4-453F-9AFE-88EBC1ED23FB}" dt="2023-01-11T02:30:53.933" v="2" actId="20577"/>
          <ac:spMkLst>
            <pc:docMk/>
            <pc:sldMk cId="3491726440" sldId="1124"/>
            <ac:spMk id="6" creationId="{65F2836A-D6F4-4745-A320-83DD018E2988}"/>
          </ac:spMkLst>
        </pc:spChg>
      </pc:sldChg>
      <pc:sldChg chg="modSp mod">
        <pc:chgData name="Josef Rodis" userId="4c2fe6b2-b78e-4fe9-8472-2d564a269380" providerId="ADAL" clId="{F2A35426-68E4-453F-9AFE-88EBC1ED23FB}" dt="2023-01-11T02:38:23.151" v="23" actId="14100"/>
        <pc:sldMkLst>
          <pc:docMk/>
          <pc:sldMk cId="1768929833" sldId="1125"/>
        </pc:sldMkLst>
        <pc:spChg chg="mod">
          <ac:chgData name="Josef Rodis" userId="4c2fe6b2-b78e-4fe9-8472-2d564a269380" providerId="ADAL" clId="{F2A35426-68E4-453F-9AFE-88EBC1ED23FB}" dt="2023-01-11T02:38:23.151" v="23" actId="14100"/>
          <ac:spMkLst>
            <pc:docMk/>
            <pc:sldMk cId="1768929833" sldId="1125"/>
            <ac:spMk id="21" creationId="{042D9E7B-D1BB-4A59-8D12-11E6C2FA55AC}"/>
          </ac:spMkLst>
        </pc:spChg>
      </pc:sldChg>
      <pc:sldChg chg="modSp mod">
        <pc:chgData name="Josef Rodis" userId="4c2fe6b2-b78e-4fe9-8472-2d564a269380" providerId="ADAL" clId="{F2A35426-68E4-453F-9AFE-88EBC1ED23FB}" dt="2023-01-11T02:38:37.358" v="24" actId="14100"/>
        <pc:sldMkLst>
          <pc:docMk/>
          <pc:sldMk cId="1293677970" sldId="1126"/>
        </pc:sldMkLst>
        <pc:spChg chg="mod">
          <ac:chgData name="Josef Rodis" userId="4c2fe6b2-b78e-4fe9-8472-2d564a269380" providerId="ADAL" clId="{F2A35426-68E4-453F-9AFE-88EBC1ED23FB}" dt="2023-01-11T02:38:37.358" v="24" actId="14100"/>
          <ac:spMkLst>
            <pc:docMk/>
            <pc:sldMk cId="1293677970" sldId="1126"/>
            <ac:spMk id="21" creationId="{042D9E7B-D1BB-4A59-8D12-11E6C2FA55AC}"/>
          </ac:spMkLst>
        </pc:spChg>
      </pc:sldChg>
      <pc:sldChg chg="modSp mod">
        <pc:chgData name="Josef Rodis" userId="4c2fe6b2-b78e-4fe9-8472-2d564a269380" providerId="ADAL" clId="{F2A35426-68E4-453F-9AFE-88EBC1ED23FB}" dt="2023-01-11T02:38:52.317" v="25" actId="14100"/>
        <pc:sldMkLst>
          <pc:docMk/>
          <pc:sldMk cId="120678851" sldId="1127"/>
        </pc:sldMkLst>
        <pc:spChg chg="mod">
          <ac:chgData name="Josef Rodis" userId="4c2fe6b2-b78e-4fe9-8472-2d564a269380" providerId="ADAL" clId="{F2A35426-68E4-453F-9AFE-88EBC1ED23FB}" dt="2023-01-11T02:38:52.317" v="25" actId="14100"/>
          <ac:spMkLst>
            <pc:docMk/>
            <pc:sldMk cId="120678851" sldId="1127"/>
            <ac:spMk id="21" creationId="{042D9E7B-D1BB-4A59-8D12-11E6C2FA55AC}"/>
          </ac:spMkLst>
        </pc:spChg>
      </pc:sldChg>
      <pc:sldChg chg="modSp mod">
        <pc:chgData name="Josef Rodis" userId="4c2fe6b2-b78e-4fe9-8472-2d564a269380" providerId="ADAL" clId="{F2A35426-68E4-453F-9AFE-88EBC1ED23FB}" dt="2023-01-11T02:39:20.526" v="31" actId="20577"/>
        <pc:sldMkLst>
          <pc:docMk/>
          <pc:sldMk cId="2839222603" sldId="1128"/>
        </pc:sldMkLst>
        <pc:spChg chg="mod">
          <ac:chgData name="Josef Rodis" userId="4c2fe6b2-b78e-4fe9-8472-2d564a269380" providerId="ADAL" clId="{F2A35426-68E4-453F-9AFE-88EBC1ED23FB}" dt="2023-01-11T02:39:20.526" v="31" actId="20577"/>
          <ac:spMkLst>
            <pc:docMk/>
            <pc:sldMk cId="2839222603" sldId="1128"/>
            <ac:spMk id="21" creationId="{042D9E7B-D1BB-4A59-8D12-11E6C2FA55AC}"/>
          </ac:spMkLst>
        </pc:spChg>
      </pc:sldChg>
      <pc:sldChg chg="modSp mod">
        <pc:chgData name="Josef Rodis" userId="4c2fe6b2-b78e-4fe9-8472-2d564a269380" providerId="ADAL" clId="{F2A35426-68E4-453F-9AFE-88EBC1ED23FB}" dt="2023-01-11T02:39:36.429" v="32" actId="14100"/>
        <pc:sldMkLst>
          <pc:docMk/>
          <pc:sldMk cId="2593207405" sldId="1129"/>
        </pc:sldMkLst>
        <pc:spChg chg="mod">
          <ac:chgData name="Josef Rodis" userId="4c2fe6b2-b78e-4fe9-8472-2d564a269380" providerId="ADAL" clId="{F2A35426-68E4-453F-9AFE-88EBC1ED23FB}" dt="2023-01-11T02:39:36.429" v="32" actId="14100"/>
          <ac:spMkLst>
            <pc:docMk/>
            <pc:sldMk cId="2593207405" sldId="1129"/>
            <ac:spMk id="21" creationId="{042D9E7B-D1BB-4A59-8D12-11E6C2FA55AC}"/>
          </ac:spMkLst>
        </pc:spChg>
      </pc:sldChg>
      <pc:sldChg chg="modSp mod">
        <pc:chgData name="Josef Rodis" userId="4c2fe6b2-b78e-4fe9-8472-2d564a269380" providerId="ADAL" clId="{F2A35426-68E4-453F-9AFE-88EBC1ED23FB}" dt="2023-01-11T02:44:38.213" v="57" actId="1076"/>
        <pc:sldMkLst>
          <pc:docMk/>
          <pc:sldMk cId="4000460040" sldId="1131"/>
        </pc:sldMkLst>
        <pc:spChg chg="mod">
          <ac:chgData name="Josef Rodis" userId="4c2fe6b2-b78e-4fe9-8472-2d564a269380" providerId="ADAL" clId="{F2A35426-68E4-453F-9AFE-88EBC1ED23FB}" dt="2023-01-11T02:44:28.749" v="55" actId="14100"/>
          <ac:spMkLst>
            <pc:docMk/>
            <pc:sldMk cId="4000460040" sldId="1131"/>
            <ac:spMk id="21" creationId="{042D9E7B-D1BB-4A59-8D12-11E6C2FA55AC}"/>
          </ac:spMkLst>
        </pc:spChg>
        <pc:graphicFrameChg chg="mod">
          <ac:chgData name="Josef Rodis" userId="4c2fe6b2-b78e-4fe9-8472-2d564a269380" providerId="ADAL" clId="{F2A35426-68E4-453F-9AFE-88EBC1ED23FB}" dt="2023-01-11T02:44:38.213" v="57" actId="1076"/>
          <ac:graphicFrameMkLst>
            <pc:docMk/>
            <pc:sldMk cId="4000460040" sldId="1131"/>
            <ac:graphicFrameMk id="6" creationId="{D66A0D56-6A5C-49B9-ADAA-81165B7A91CA}"/>
          </ac:graphicFrameMkLst>
        </pc:graphicFrameChg>
      </pc:sldChg>
      <pc:sldChg chg="addSp delSp modSp mod">
        <pc:chgData name="Josef Rodis" userId="4c2fe6b2-b78e-4fe9-8472-2d564a269380" providerId="ADAL" clId="{F2A35426-68E4-453F-9AFE-88EBC1ED23FB}" dt="2023-01-11T22:29:33.687" v="384" actId="1076"/>
        <pc:sldMkLst>
          <pc:docMk/>
          <pc:sldMk cId="3731527337" sldId="1132"/>
        </pc:sldMkLst>
        <pc:picChg chg="add mod">
          <ac:chgData name="Josef Rodis" userId="4c2fe6b2-b78e-4fe9-8472-2d564a269380" providerId="ADAL" clId="{F2A35426-68E4-453F-9AFE-88EBC1ED23FB}" dt="2023-01-11T22:29:33.687" v="384" actId="1076"/>
          <ac:picMkLst>
            <pc:docMk/>
            <pc:sldMk cId="3731527337" sldId="1132"/>
            <ac:picMk id="3" creationId="{1AC66F66-6F42-CB59-3153-52AC92E515BF}"/>
          </ac:picMkLst>
        </pc:picChg>
        <pc:picChg chg="del">
          <ac:chgData name="Josef Rodis" userId="4c2fe6b2-b78e-4fe9-8472-2d564a269380" providerId="ADAL" clId="{F2A35426-68E4-453F-9AFE-88EBC1ED23FB}" dt="2023-01-11T22:29:26.451" v="382" actId="478"/>
          <ac:picMkLst>
            <pc:docMk/>
            <pc:sldMk cId="3731527337" sldId="1132"/>
            <ac:picMk id="8" creationId="{A2F3ED63-BA53-4B1A-800F-A0B88C06589A}"/>
          </ac:picMkLst>
        </pc:picChg>
      </pc:sldChg>
      <pc:sldChg chg="modSp mod">
        <pc:chgData name="Josef Rodis" userId="4c2fe6b2-b78e-4fe9-8472-2d564a269380" providerId="ADAL" clId="{F2A35426-68E4-453F-9AFE-88EBC1ED23FB}" dt="2023-01-11T02:46:51.247" v="73" actId="20577"/>
        <pc:sldMkLst>
          <pc:docMk/>
          <pc:sldMk cId="4041805413" sldId="1133"/>
        </pc:sldMkLst>
        <pc:spChg chg="mod">
          <ac:chgData name="Josef Rodis" userId="4c2fe6b2-b78e-4fe9-8472-2d564a269380" providerId="ADAL" clId="{F2A35426-68E4-453F-9AFE-88EBC1ED23FB}" dt="2023-01-11T02:46:51.247" v="73" actId="20577"/>
          <ac:spMkLst>
            <pc:docMk/>
            <pc:sldMk cId="4041805413" sldId="1133"/>
            <ac:spMk id="21" creationId="{042D9E7B-D1BB-4A59-8D12-11E6C2FA55AC}"/>
          </ac:spMkLst>
        </pc:spChg>
      </pc:sldChg>
      <pc:sldChg chg="modSp mod">
        <pc:chgData name="Josef Rodis" userId="4c2fe6b2-b78e-4fe9-8472-2d564a269380" providerId="ADAL" clId="{F2A35426-68E4-453F-9AFE-88EBC1ED23FB}" dt="2023-01-11T02:54:47.710" v="94" actId="14100"/>
        <pc:sldMkLst>
          <pc:docMk/>
          <pc:sldMk cId="3532557600" sldId="1134"/>
        </pc:sldMkLst>
        <pc:spChg chg="mod">
          <ac:chgData name="Josef Rodis" userId="4c2fe6b2-b78e-4fe9-8472-2d564a269380" providerId="ADAL" clId="{F2A35426-68E4-453F-9AFE-88EBC1ED23FB}" dt="2023-01-11T02:54:47.710" v="94" actId="14100"/>
          <ac:spMkLst>
            <pc:docMk/>
            <pc:sldMk cId="3532557600" sldId="1134"/>
            <ac:spMk id="6" creationId="{41F2C4F9-05EB-427B-9189-A35D584F012B}"/>
          </ac:spMkLst>
        </pc:spChg>
      </pc:sldChg>
      <pc:sldChg chg="modSp mod">
        <pc:chgData name="Josef Rodis" userId="4c2fe6b2-b78e-4fe9-8472-2d564a269380" providerId="ADAL" clId="{F2A35426-68E4-453F-9AFE-88EBC1ED23FB}" dt="2023-01-11T02:56:10.510" v="104" actId="14100"/>
        <pc:sldMkLst>
          <pc:docMk/>
          <pc:sldMk cId="2536624941" sldId="1135"/>
        </pc:sldMkLst>
        <pc:spChg chg="mod">
          <ac:chgData name="Josef Rodis" userId="4c2fe6b2-b78e-4fe9-8472-2d564a269380" providerId="ADAL" clId="{F2A35426-68E4-453F-9AFE-88EBC1ED23FB}" dt="2023-01-11T02:56:10.510" v="104" actId="14100"/>
          <ac:spMkLst>
            <pc:docMk/>
            <pc:sldMk cId="2536624941" sldId="1135"/>
            <ac:spMk id="21" creationId="{042D9E7B-D1BB-4A59-8D12-11E6C2FA55AC}"/>
          </ac:spMkLst>
        </pc:spChg>
      </pc:sldChg>
      <pc:sldChg chg="modSp mod">
        <pc:chgData name="Josef Rodis" userId="4c2fe6b2-b78e-4fe9-8472-2d564a269380" providerId="ADAL" clId="{F2A35426-68E4-453F-9AFE-88EBC1ED23FB}" dt="2023-01-11T02:56:38.531" v="106"/>
        <pc:sldMkLst>
          <pc:docMk/>
          <pc:sldMk cId="960181505" sldId="1136"/>
        </pc:sldMkLst>
        <pc:spChg chg="mod">
          <ac:chgData name="Josef Rodis" userId="4c2fe6b2-b78e-4fe9-8472-2d564a269380" providerId="ADAL" clId="{F2A35426-68E4-453F-9AFE-88EBC1ED23FB}" dt="2023-01-11T02:56:38.531" v="106"/>
          <ac:spMkLst>
            <pc:docMk/>
            <pc:sldMk cId="960181505" sldId="1136"/>
            <ac:spMk id="6" creationId="{A44612FD-6948-43F9-9813-320674279B35}"/>
          </ac:spMkLst>
        </pc:spChg>
      </pc:sldChg>
      <pc:sldChg chg="modSp mod">
        <pc:chgData name="Josef Rodis" userId="4c2fe6b2-b78e-4fe9-8472-2d564a269380" providerId="ADAL" clId="{F2A35426-68E4-453F-9AFE-88EBC1ED23FB}" dt="2023-01-11T02:57:21.309" v="111" actId="20577"/>
        <pc:sldMkLst>
          <pc:docMk/>
          <pc:sldMk cId="28552096" sldId="1137"/>
        </pc:sldMkLst>
        <pc:spChg chg="mod">
          <ac:chgData name="Josef Rodis" userId="4c2fe6b2-b78e-4fe9-8472-2d564a269380" providerId="ADAL" clId="{F2A35426-68E4-453F-9AFE-88EBC1ED23FB}" dt="2023-01-11T02:57:21.309" v="111" actId="20577"/>
          <ac:spMkLst>
            <pc:docMk/>
            <pc:sldMk cId="28552096" sldId="1137"/>
            <ac:spMk id="21" creationId="{042D9E7B-D1BB-4A59-8D12-11E6C2FA55AC}"/>
          </ac:spMkLst>
        </pc:spChg>
      </pc:sldChg>
      <pc:sldChg chg="modSp mod">
        <pc:chgData name="Josef Rodis" userId="4c2fe6b2-b78e-4fe9-8472-2d564a269380" providerId="ADAL" clId="{F2A35426-68E4-453F-9AFE-88EBC1ED23FB}" dt="2023-01-11T04:19:00.774" v="188" actId="14100"/>
        <pc:sldMkLst>
          <pc:docMk/>
          <pc:sldMk cId="3070250066" sldId="1138"/>
        </pc:sldMkLst>
        <pc:spChg chg="mod">
          <ac:chgData name="Josef Rodis" userId="4c2fe6b2-b78e-4fe9-8472-2d564a269380" providerId="ADAL" clId="{F2A35426-68E4-453F-9AFE-88EBC1ED23FB}" dt="2023-01-11T04:19:00.774" v="188" actId="14100"/>
          <ac:spMkLst>
            <pc:docMk/>
            <pc:sldMk cId="3070250066" sldId="1138"/>
            <ac:spMk id="6" creationId="{41F2C4F9-05EB-427B-9189-A35D584F012B}"/>
          </ac:spMkLst>
        </pc:spChg>
      </pc:sldChg>
      <pc:sldChg chg="modSp mod">
        <pc:chgData name="Josef Rodis" userId="4c2fe6b2-b78e-4fe9-8472-2d564a269380" providerId="ADAL" clId="{F2A35426-68E4-453F-9AFE-88EBC1ED23FB}" dt="2023-01-11T21:47:09.579" v="249" actId="948"/>
        <pc:sldMkLst>
          <pc:docMk/>
          <pc:sldMk cId="1300245250" sldId="1139"/>
        </pc:sldMkLst>
        <pc:spChg chg="mod">
          <ac:chgData name="Josef Rodis" userId="4c2fe6b2-b78e-4fe9-8472-2d564a269380" providerId="ADAL" clId="{F2A35426-68E4-453F-9AFE-88EBC1ED23FB}" dt="2023-01-11T21:47:09.579" v="249" actId="948"/>
          <ac:spMkLst>
            <pc:docMk/>
            <pc:sldMk cId="1300245250" sldId="1139"/>
            <ac:spMk id="6" creationId="{41F2C4F9-05EB-427B-9189-A35D584F012B}"/>
          </ac:spMkLst>
        </pc:spChg>
      </pc:sldChg>
      <pc:sldChg chg="modSp mod">
        <pc:chgData name="Josef Rodis" userId="4c2fe6b2-b78e-4fe9-8472-2d564a269380" providerId="ADAL" clId="{F2A35426-68E4-453F-9AFE-88EBC1ED23FB}" dt="2023-01-11T21:59:35.248" v="306" actId="1076"/>
        <pc:sldMkLst>
          <pc:docMk/>
          <pc:sldMk cId="2802528366" sldId="1140"/>
        </pc:sldMkLst>
        <pc:spChg chg="mod">
          <ac:chgData name="Josef Rodis" userId="4c2fe6b2-b78e-4fe9-8472-2d564a269380" providerId="ADAL" clId="{F2A35426-68E4-453F-9AFE-88EBC1ED23FB}" dt="2023-01-11T21:57:18.070" v="289" actId="14100"/>
          <ac:spMkLst>
            <pc:docMk/>
            <pc:sldMk cId="2802528366" sldId="1140"/>
            <ac:spMk id="21" creationId="{042D9E7B-D1BB-4A59-8D12-11E6C2FA55AC}"/>
          </ac:spMkLst>
        </pc:spChg>
        <pc:graphicFrameChg chg="mod">
          <ac:chgData name="Josef Rodis" userId="4c2fe6b2-b78e-4fe9-8472-2d564a269380" providerId="ADAL" clId="{F2A35426-68E4-453F-9AFE-88EBC1ED23FB}" dt="2023-01-11T21:59:35.248" v="306" actId="1076"/>
          <ac:graphicFrameMkLst>
            <pc:docMk/>
            <pc:sldMk cId="2802528366" sldId="1140"/>
            <ac:graphicFrameMk id="6" creationId="{083CCE48-6B33-4624-A82A-43035953C763}"/>
          </ac:graphicFrameMkLst>
        </pc:graphicFrameChg>
      </pc:sldChg>
      <pc:sldChg chg="modSp mod">
        <pc:chgData name="Josef Rodis" userId="4c2fe6b2-b78e-4fe9-8472-2d564a269380" providerId="ADAL" clId="{F2A35426-68E4-453F-9AFE-88EBC1ED23FB}" dt="2023-01-11T21:59:17.318" v="302" actId="255"/>
        <pc:sldMkLst>
          <pc:docMk/>
          <pc:sldMk cId="4265813782" sldId="1141"/>
        </pc:sldMkLst>
        <pc:spChg chg="mod">
          <ac:chgData name="Josef Rodis" userId="4c2fe6b2-b78e-4fe9-8472-2d564a269380" providerId="ADAL" clId="{F2A35426-68E4-453F-9AFE-88EBC1ED23FB}" dt="2023-01-11T21:58:03.658" v="291" actId="14100"/>
          <ac:spMkLst>
            <pc:docMk/>
            <pc:sldMk cId="4265813782" sldId="1141"/>
            <ac:spMk id="21" creationId="{042D9E7B-D1BB-4A59-8D12-11E6C2FA55AC}"/>
          </ac:spMkLst>
        </pc:spChg>
        <pc:graphicFrameChg chg="mod">
          <ac:chgData name="Josef Rodis" userId="4c2fe6b2-b78e-4fe9-8472-2d564a269380" providerId="ADAL" clId="{F2A35426-68E4-453F-9AFE-88EBC1ED23FB}" dt="2023-01-11T21:59:17.318" v="302" actId="255"/>
          <ac:graphicFrameMkLst>
            <pc:docMk/>
            <pc:sldMk cId="4265813782" sldId="1141"/>
            <ac:graphicFrameMk id="6" creationId="{083CCE48-6B33-4624-A82A-43035953C763}"/>
          </ac:graphicFrameMkLst>
        </pc:graphicFrameChg>
      </pc:sldChg>
      <pc:sldChg chg="modSp mod">
        <pc:chgData name="Josef Rodis" userId="4c2fe6b2-b78e-4fe9-8472-2d564a269380" providerId="ADAL" clId="{F2A35426-68E4-453F-9AFE-88EBC1ED23FB}" dt="2023-01-11T22:03:26.957" v="316" actId="14100"/>
        <pc:sldMkLst>
          <pc:docMk/>
          <pc:sldMk cId="3087572149" sldId="1143"/>
        </pc:sldMkLst>
        <pc:spChg chg="mod">
          <ac:chgData name="Josef Rodis" userId="4c2fe6b2-b78e-4fe9-8472-2d564a269380" providerId="ADAL" clId="{F2A35426-68E4-453F-9AFE-88EBC1ED23FB}" dt="2023-01-11T22:03:26.957" v="316" actId="14100"/>
          <ac:spMkLst>
            <pc:docMk/>
            <pc:sldMk cId="3087572149" sldId="1143"/>
            <ac:spMk id="21" creationId="{042D9E7B-D1BB-4A59-8D12-11E6C2FA55AC}"/>
          </ac:spMkLst>
        </pc:spChg>
      </pc:sldChg>
      <pc:sldChg chg="modSp mod">
        <pc:chgData name="Josef Rodis" userId="4c2fe6b2-b78e-4fe9-8472-2d564a269380" providerId="ADAL" clId="{F2A35426-68E4-453F-9AFE-88EBC1ED23FB}" dt="2023-01-11T22:06:26.339" v="325" actId="14100"/>
        <pc:sldMkLst>
          <pc:docMk/>
          <pc:sldMk cId="3231355769" sldId="1144"/>
        </pc:sldMkLst>
        <pc:spChg chg="mod">
          <ac:chgData name="Josef Rodis" userId="4c2fe6b2-b78e-4fe9-8472-2d564a269380" providerId="ADAL" clId="{F2A35426-68E4-453F-9AFE-88EBC1ED23FB}" dt="2023-01-11T22:05:21.271" v="319" actId="14100"/>
          <ac:spMkLst>
            <pc:docMk/>
            <pc:sldMk cId="3231355769" sldId="1144"/>
            <ac:spMk id="21" creationId="{042D9E7B-D1BB-4A59-8D12-11E6C2FA55AC}"/>
          </ac:spMkLst>
        </pc:spChg>
        <pc:graphicFrameChg chg="mod modGraphic">
          <ac:chgData name="Josef Rodis" userId="4c2fe6b2-b78e-4fe9-8472-2d564a269380" providerId="ADAL" clId="{F2A35426-68E4-453F-9AFE-88EBC1ED23FB}" dt="2023-01-11T22:06:26.339" v="325" actId="14100"/>
          <ac:graphicFrameMkLst>
            <pc:docMk/>
            <pc:sldMk cId="3231355769" sldId="1144"/>
            <ac:graphicFrameMk id="3" creationId="{99F78B34-BA1E-44D6-8472-D6B4F2D87A9F}"/>
          </ac:graphicFrameMkLst>
        </pc:graphicFrameChg>
      </pc:sldChg>
      <pc:sldChg chg="modSp mod">
        <pc:chgData name="Josef Rodis" userId="4c2fe6b2-b78e-4fe9-8472-2d564a269380" providerId="ADAL" clId="{F2A35426-68E4-453F-9AFE-88EBC1ED23FB}" dt="2023-01-11T22:10:37.961" v="347" actId="14100"/>
        <pc:sldMkLst>
          <pc:docMk/>
          <pc:sldMk cId="1603602634" sldId="1145"/>
        </pc:sldMkLst>
        <pc:spChg chg="mod">
          <ac:chgData name="Josef Rodis" userId="4c2fe6b2-b78e-4fe9-8472-2d564a269380" providerId="ADAL" clId="{F2A35426-68E4-453F-9AFE-88EBC1ED23FB}" dt="2023-01-11T22:10:15.703" v="346" actId="14100"/>
          <ac:spMkLst>
            <pc:docMk/>
            <pc:sldMk cId="1603602634" sldId="1145"/>
            <ac:spMk id="21" creationId="{042D9E7B-D1BB-4A59-8D12-11E6C2FA55AC}"/>
          </ac:spMkLst>
        </pc:spChg>
        <pc:graphicFrameChg chg="mod">
          <ac:chgData name="Josef Rodis" userId="4c2fe6b2-b78e-4fe9-8472-2d564a269380" providerId="ADAL" clId="{F2A35426-68E4-453F-9AFE-88EBC1ED23FB}" dt="2023-01-11T22:10:37.961" v="347" actId="14100"/>
          <ac:graphicFrameMkLst>
            <pc:docMk/>
            <pc:sldMk cId="1603602634" sldId="1145"/>
            <ac:graphicFrameMk id="8" creationId="{9B734660-C35C-4BD4-811A-49F05E391D61}"/>
          </ac:graphicFrameMkLst>
        </pc:graphicFrameChg>
      </pc:sldChg>
      <pc:sldChg chg="modSp mod">
        <pc:chgData name="Josef Rodis" userId="4c2fe6b2-b78e-4fe9-8472-2d564a269380" providerId="ADAL" clId="{F2A35426-68E4-453F-9AFE-88EBC1ED23FB}" dt="2023-01-11T22:11:29.012" v="353" actId="14100"/>
        <pc:sldMkLst>
          <pc:docMk/>
          <pc:sldMk cId="3544717226" sldId="1146"/>
        </pc:sldMkLst>
        <pc:spChg chg="mod">
          <ac:chgData name="Josef Rodis" userId="4c2fe6b2-b78e-4fe9-8472-2d564a269380" providerId="ADAL" clId="{F2A35426-68E4-453F-9AFE-88EBC1ED23FB}" dt="2023-01-11T22:11:20.628" v="352" actId="14100"/>
          <ac:spMkLst>
            <pc:docMk/>
            <pc:sldMk cId="3544717226" sldId="1146"/>
            <ac:spMk id="21" creationId="{042D9E7B-D1BB-4A59-8D12-11E6C2FA55AC}"/>
          </ac:spMkLst>
        </pc:spChg>
        <pc:graphicFrameChg chg="mod">
          <ac:chgData name="Josef Rodis" userId="4c2fe6b2-b78e-4fe9-8472-2d564a269380" providerId="ADAL" clId="{F2A35426-68E4-453F-9AFE-88EBC1ED23FB}" dt="2023-01-11T22:11:29.012" v="353" actId="14100"/>
          <ac:graphicFrameMkLst>
            <pc:docMk/>
            <pc:sldMk cId="3544717226" sldId="1146"/>
            <ac:graphicFrameMk id="8" creationId="{9B734660-C35C-4BD4-811A-49F05E391D61}"/>
          </ac:graphicFrameMkLst>
        </pc:graphicFrameChg>
      </pc:sldChg>
      <pc:sldChg chg="modSp mod">
        <pc:chgData name="Josef Rodis" userId="4c2fe6b2-b78e-4fe9-8472-2d564a269380" providerId="ADAL" clId="{F2A35426-68E4-453F-9AFE-88EBC1ED23FB}" dt="2023-01-11T22:13:32.624" v="357" actId="20577"/>
        <pc:sldMkLst>
          <pc:docMk/>
          <pc:sldMk cId="4005535784" sldId="1148"/>
        </pc:sldMkLst>
        <pc:graphicFrameChg chg="modGraphic">
          <ac:chgData name="Josef Rodis" userId="4c2fe6b2-b78e-4fe9-8472-2d564a269380" providerId="ADAL" clId="{F2A35426-68E4-453F-9AFE-88EBC1ED23FB}" dt="2023-01-11T22:13:32.624" v="357" actId="20577"/>
          <ac:graphicFrameMkLst>
            <pc:docMk/>
            <pc:sldMk cId="4005535784" sldId="1148"/>
            <ac:graphicFrameMk id="3" creationId="{C9B6E42A-EDE6-4B4E-A7D7-2A97F5954378}"/>
          </ac:graphicFrameMkLst>
        </pc:graphicFrameChg>
      </pc:sldChg>
      <pc:sldChg chg="addSp delSp modSp mod">
        <pc:chgData name="Josef Rodis" userId="4c2fe6b2-b78e-4fe9-8472-2d564a269380" providerId="ADAL" clId="{F2A35426-68E4-453F-9AFE-88EBC1ED23FB}" dt="2023-01-11T21:53:03.024" v="271" actId="255"/>
        <pc:sldMkLst>
          <pc:docMk/>
          <pc:sldMk cId="2438632858" sldId="1150"/>
        </pc:sldMkLst>
        <pc:spChg chg="add del mod">
          <ac:chgData name="Josef Rodis" userId="4c2fe6b2-b78e-4fe9-8472-2d564a269380" providerId="ADAL" clId="{F2A35426-68E4-453F-9AFE-88EBC1ED23FB}" dt="2023-01-11T21:51:42.122" v="259" actId="12084"/>
          <ac:spMkLst>
            <pc:docMk/>
            <pc:sldMk cId="2438632858" sldId="1150"/>
            <ac:spMk id="2" creationId="{6EDA9E3C-4B5B-E771-2A4A-CFB775C26108}"/>
          </ac:spMkLst>
        </pc:spChg>
        <pc:spChg chg="mod">
          <ac:chgData name="Josef Rodis" userId="4c2fe6b2-b78e-4fe9-8472-2d564a269380" providerId="ADAL" clId="{F2A35426-68E4-453F-9AFE-88EBC1ED23FB}" dt="2023-01-11T21:52:16.118" v="268" actId="6549"/>
          <ac:spMkLst>
            <pc:docMk/>
            <pc:sldMk cId="2438632858" sldId="1150"/>
            <ac:spMk id="21" creationId="{042D9E7B-D1BB-4A59-8D12-11E6C2FA55AC}"/>
          </ac:spMkLst>
        </pc:spChg>
        <pc:graphicFrameChg chg="add mod">
          <ac:chgData name="Josef Rodis" userId="4c2fe6b2-b78e-4fe9-8472-2d564a269380" providerId="ADAL" clId="{F2A35426-68E4-453F-9AFE-88EBC1ED23FB}" dt="2023-01-11T21:53:03.024" v="271" actId="255"/>
          <ac:graphicFrameMkLst>
            <pc:docMk/>
            <pc:sldMk cId="2438632858" sldId="1150"/>
            <ac:graphicFrameMk id="3" creationId="{915F1132-FD42-40D9-87EB-416160235215}"/>
          </ac:graphicFrameMkLst>
        </pc:graphicFrameChg>
      </pc:sldChg>
      <pc:sldChg chg="addSp delSp modSp mod">
        <pc:chgData name="Josef Rodis" userId="4c2fe6b2-b78e-4fe9-8472-2d564a269380" providerId="ADAL" clId="{F2A35426-68E4-453F-9AFE-88EBC1ED23FB}" dt="2023-01-11T21:56:40.071" v="288" actId="20577"/>
        <pc:sldMkLst>
          <pc:docMk/>
          <pc:sldMk cId="4137587671" sldId="1151"/>
        </pc:sldMkLst>
        <pc:spChg chg="add del mod">
          <ac:chgData name="Josef Rodis" userId="4c2fe6b2-b78e-4fe9-8472-2d564a269380" providerId="ADAL" clId="{F2A35426-68E4-453F-9AFE-88EBC1ED23FB}" dt="2023-01-11T21:55:49.244" v="278" actId="12084"/>
          <ac:spMkLst>
            <pc:docMk/>
            <pc:sldMk cId="4137587671" sldId="1151"/>
            <ac:spMk id="2" creationId="{B74391C2-A944-E706-9C2C-F85580B99BC7}"/>
          </ac:spMkLst>
        </pc:spChg>
        <pc:spChg chg="mod">
          <ac:chgData name="Josef Rodis" userId="4c2fe6b2-b78e-4fe9-8472-2d564a269380" providerId="ADAL" clId="{F2A35426-68E4-453F-9AFE-88EBC1ED23FB}" dt="2023-01-11T21:56:19.986" v="285" actId="6549"/>
          <ac:spMkLst>
            <pc:docMk/>
            <pc:sldMk cId="4137587671" sldId="1151"/>
            <ac:spMk id="21" creationId="{042D9E7B-D1BB-4A59-8D12-11E6C2FA55AC}"/>
          </ac:spMkLst>
        </pc:spChg>
        <pc:graphicFrameChg chg="add mod">
          <ac:chgData name="Josef Rodis" userId="4c2fe6b2-b78e-4fe9-8472-2d564a269380" providerId="ADAL" clId="{F2A35426-68E4-453F-9AFE-88EBC1ED23FB}" dt="2023-01-11T21:56:40.071" v="288" actId="20577"/>
          <ac:graphicFrameMkLst>
            <pc:docMk/>
            <pc:sldMk cId="4137587671" sldId="1151"/>
            <ac:graphicFrameMk id="3" creationId="{47279E83-BA3D-7E1C-1210-EC187748DC5D}"/>
          </ac:graphicFrameMkLst>
        </pc:graphicFrameChg>
      </pc:sldChg>
      <pc:sldChg chg="modSp mod">
        <pc:chgData name="Josef Rodis" userId="4c2fe6b2-b78e-4fe9-8472-2d564a269380" providerId="ADAL" clId="{F2A35426-68E4-453F-9AFE-88EBC1ED23FB}" dt="2023-01-11T02:39:53.662" v="33" actId="14100"/>
        <pc:sldMkLst>
          <pc:docMk/>
          <pc:sldMk cId="2728257813" sldId="1152"/>
        </pc:sldMkLst>
        <pc:spChg chg="mod">
          <ac:chgData name="Josef Rodis" userId="4c2fe6b2-b78e-4fe9-8472-2d564a269380" providerId="ADAL" clId="{F2A35426-68E4-453F-9AFE-88EBC1ED23FB}" dt="2023-01-11T02:39:53.662" v="33" actId="14100"/>
          <ac:spMkLst>
            <pc:docMk/>
            <pc:sldMk cId="2728257813" sldId="1152"/>
            <ac:spMk id="21" creationId="{042D9E7B-D1BB-4A59-8D12-11E6C2FA55AC}"/>
          </ac:spMkLst>
        </pc:spChg>
      </pc:sldChg>
      <pc:sldChg chg="modSp mod">
        <pc:chgData name="Josef Rodis" userId="4c2fe6b2-b78e-4fe9-8472-2d564a269380" providerId="ADAL" clId="{F2A35426-68E4-453F-9AFE-88EBC1ED23FB}" dt="2023-01-11T02:41:09.389" v="39" actId="14100"/>
        <pc:sldMkLst>
          <pc:docMk/>
          <pc:sldMk cId="4279558622" sldId="1153"/>
        </pc:sldMkLst>
        <pc:spChg chg="mod">
          <ac:chgData name="Josef Rodis" userId="4c2fe6b2-b78e-4fe9-8472-2d564a269380" providerId="ADAL" clId="{F2A35426-68E4-453F-9AFE-88EBC1ED23FB}" dt="2023-01-11T02:41:09.389" v="39" actId="14100"/>
          <ac:spMkLst>
            <pc:docMk/>
            <pc:sldMk cId="4279558622" sldId="1153"/>
            <ac:spMk id="21" creationId="{042D9E7B-D1BB-4A59-8D12-11E6C2FA55AC}"/>
          </ac:spMkLst>
        </pc:spChg>
      </pc:sldChg>
      <pc:sldChg chg="modSp mod">
        <pc:chgData name="Josef Rodis" userId="4c2fe6b2-b78e-4fe9-8472-2d564a269380" providerId="ADAL" clId="{F2A35426-68E4-453F-9AFE-88EBC1ED23FB}" dt="2023-01-11T02:41:51.998" v="41" actId="14100"/>
        <pc:sldMkLst>
          <pc:docMk/>
          <pc:sldMk cId="3081913845" sldId="1154"/>
        </pc:sldMkLst>
        <pc:spChg chg="mod">
          <ac:chgData name="Josef Rodis" userId="4c2fe6b2-b78e-4fe9-8472-2d564a269380" providerId="ADAL" clId="{F2A35426-68E4-453F-9AFE-88EBC1ED23FB}" dt="2023-01-11T02:41:51.998" v="41" actId="14100"/>
          <ac:spMkLst>
            <pc:docMk/>
            <pc:sldMk cId="3081913845" sldId="1154"/>
            <ac:spMk id="21" creationId="{042D9E7B-D1BB-4A59-8D12-11E6C2FA55AC}"/>
          </ac:spMkLst>
        </pc:spChg>
      </pc:sldChg>
      <pc:sldChg chg="modSp mod">
        <pc:chgData name="Josef Rodis" userId="4c2fe6b2-b78e-4fe9-8472-2d564a269380" providerId="ADAL" clId="{F2A35426-68E4-453F-9AFE-88EBC1ED23FB}" dt="2023-01-11T02:40:41.523" v="38" actId="14100"/>
        <pc:sldMkLst>
          <pc:docMk/>
          <pc:sldMk cId="138589801" sldId="1155"/>
        </pc:sldMkLst>
        <pc:spChg chg="mod">
          <ac:chgData name="Josef Rodis" userId="4c2fe6b2-b78e-4fe9-8472-2d564a269380" providerId="ADAL" clId="{F2A35426-68E4-453F-9AFE-88EBC1ED23FB}" dt="2023-01-11T02:40:14.860" v="34" actId="14100"/>
          <ac:spMkLst>
            <pc:docMk/>
            <pc:sldMk cId="138589801" sldId="1155"/>
            <ac:spMk id="21" creationId="{042D9E7B-D1BB-4A59-8D12-11E6C2FA55AC}"/>
          </ac:spMkLst>
        </pc:spChg>
        <pc:graphicFrameChg chg="mod">
          <ac:chgData name="Josef Rodis" userId="4c2fe6b2-b78e-4fe9-8472-2d564a269380" providerId="ADAL" clId="{F2A35426-68E4-453F-9AFE-88EBC1ED23FB}" dt="2023-01-11T02:40:41.523" v="38" actId="14100"/>
          <ac:graphicFrameMkLst>
            <pc:docMk/>
            <pc:sldMk cId="138589801" sldId="1155"/>
            <ac:graphicFrameMk id="2" creationId="{9947160C-18DC-E287-1DBE-0D76DCA88761}"/>
          </ac:graphicFrameMkLst>
        </pc:graphicFrameChg>
      </pc:sldChg>
      <pc:sldChg chg="modSp mod">
        <pc:chgData name="Josef Rodis" userId="4c2fe6b2-b78e-4fe9-8472-2d564a269380" providerId="ADAL" clId="{F2A35426-68E4-453F-9AFE-88EBC1ED23FB}" dt="2023-01-11T02:58:27.967" v="116" actId="14100"/>
        <pc:sldMkLst>
          <pc:docMk/>
          <pc:sldMk cId="1103631299" sldId="1156"/>
        </pc:sldMkLst>
        <pc:spChg chg="mod">
          <ac:chgData name="Josef Rodis" userId="4c2fe6b2-b78e-4fe9-8472-2d564a269380" providerId="ADAL" clId="{F2A35426-68E4-453F-9AFE-88EBC1ED23FB}" dt="2023-01-11T02:57:46.526" v="112" actId="14100"/>
          <ac:spMkLst>
            <pc:docMk/>
            <pc:sldMk cId="1103631299" sldId="1156"/>
            <ac:spMk id="21" creationId="{042D9E7B-D1BB-4A59-8D12-11E6C2FA55AC}"/>
          </ac:spMkLst>
        </pc:spChg>
        <pc:graphicFrameChg chg="mod">
          <ac:chgData name="Josef Rodis" userId="4c2fe6b2-b78e-4fe9-8472-2d564a269380" providerId="ADAL" clId="{F2A35426-68E4-453F-9AFE-88EBC1ED23FB}" dt="2023-01-11T02:58:27.967" v="116" actId="14100"/>
          <ac:graphicFrameMkLst>
            <pc:docMk/>
            <pc:sldMk cId="1103631299" sldId="1156"/>
            <ac:graphicFrameMk id="2" creationId="{05E3E5CD-0E6C-D412-1A9F-895D3F32B693}"/>
          </ac:graphicFrameMkLst>
        </pc:graphicFrameChg>
      </pc:sldChg>
      <pc:sldChg chg="modSp mod">
        <pc:chgData name="Josef Rodis" userId="4c2fe6b2-b78e-4fe9-8472-2d564a269380" providerId="ADAL" clId="{F2A35426-68E4-453F-9AFE-88EBC1ED23FB}" dt="2023-01-11T03:04:19.352" v="132" actId="1076"/>
        <pc:sldMkLst>
          <pc:docMk/>
          <pc:sldMk cId="4048920208" sldId="1157"/>
        </pc:sldMkLst>
        <pc:spChg chg="mod">
          <ac:chgData name="Josef Rodis" userId="4c2fe6b2-b78e-4fe9-8472-2d564a269380" providerId="ADAL" clId="{F2A35426-68E4-453F-9AFE-88EBC1ED23FB}" dt="2023-01-11T03:03:42.013" v="126" actId="207"/>
          <ac:spMkLst>
            <pc:docMk/>
            <pc:sldMk cId="4048920208" sldId="1157"/>
            <ac:spMk id="21" creationId="{042D9E7B-D1BB-4A59-8D12-11E6C2FA55AC}"/>
          </ac:spMkLst>
        </pc:spChg>
        <pc:graphicFrameChg chg="mod">
          <ac:chgData name="Josef Rodis" userId="4c2fe6b2-b78e-4fe9-8472-2d564a269380" providerId="ADAL" clId="{F2A35426-68E4-453F-9AFE-88EBC1ED23FB}" dt="2023-01-11T03:04:19.352" v="132" actId="1076"/>
          <ac:graphicFrameMkLst>
            <pc:docMk/>
            <pc:sldMk cId="4048920208" sldId="1157"/>
            <ac:graphicFrameMk id="3" creationId="{D92710C5-8A5A-77E7-9A5B-B593D5CEFCB8}"/>
          </ac:graphicFrameMkLst>
        </pc:graphicFrameChg>
      </pc:sldChg>
      <pc:sldChg chg="modSp mod">
        <pc:chgData name="Josef Rodis" userId="4c2fe6b2-b78e-4fe9-8472-2d564a269380" providerId="ADAL" clId="{F2A35426-68E4-453F-9AFE-88EBC1ED23FB}" dt="2023-01-11T04:09:20.312" v="136"/>
        <pc:sldMkLst>
          <pc:docMk/>
          <pc:sldMk cId="3481397020" sldId="1158"/>
        </pc:sldMkLst>
        <pc:spChg chg="mod">
          <ac:chgData name="Josef Rodis" userId="4c2fe6b2-b78e-4fe9-8472-2d564a269380" providerId="ADAL" clId="{F2A35426-68E4-453F-9AFE-88EBC1ED23FB}" dt="2023-01-11T04:09:20.312" v="136"/>
          <ac:spMkLst>
            <pc:docMk/>
            <pc:sldMk cId="3481397020" sldId="1158"/>
            <ac:spMk id="21" creationId="{042D9E7B-D1BB-4A59-8D12-11E6C2FA55AC}"/>
          </ac:spMkLst>
        </pc:spChg>
        <pc:graphicFrameChg chg="mod">
          <ac:chgData name="Josef Rodis" userId="4c2fe6b2-b78e-4fe9-8472-2d564a269380" providerId="ADAL" clId="{F2A35426-68E4-453F-9AFE-88EBC1ED23FB}" dt="2023-01-11T03:04:59.225" v="135" actId="1076"/>
          <ac:graphicFrameMkLst>
            <pc:docMk/>
            <pc:sldMk cId="3481397020" sldId="1158"/>
            <ac:graphicFrameMk id="3" creationId="{B01517E2-0C05-BE24-2A08-6289F87CF738}"/>
          </ac:graphicFrameMkLst>
        </pc:graphicFrameChg>
      </pc:sldChg>
      <pc:sldChg chg="modSp mod">
        <pc:chgData name="Josef Rodis" userId="4c2fe6b2-b78e-4fe9-8472-2d564a269380" providerId="ADAL" clId="{F2A35426-68E4-453F-9AFE-88EBC1ED23FB}" dt="2023-01-11T04:11:05.942" v="144" actId="14100"/>
        <pc:sldMkLst>
          <pc:docMk/>
          <pc:sldMk cId="2312536573" sldId="1159"/>
        </pc:sldMkLst>
        <pc:spChg chg="mod">
          <ac:chgData name="Josef Rodis" userId="4c2fe6b2-b78e-4fe9-8472-2d564a269380" providerId="ADAL" clId="{F2A35426-68E4-453F-9AFE-88EBC1ED23FB}" dt="2023-01-11T04:11:05.942" v="144" actId="14100"/>
          <ac:spMkLst>
            <pc:docMk/>
            <pc:sldMk cId="2312536573" sldId="1159"/>
            <ac:spMk id="21" creationId="{042D9E7B-D1BB-4A59-8D12-11E6C2FA55AC}"/>
          </ac:spMkLst>
        </pc:spChg>
      </pc:sldChg>
      <pc:sldChg chg="modSp mod">
        <pc:chgData name="Josef Rodis" userId="4c2fe6b2-b78e-4fe9-8472-2d564a269380" providerId="ADAL" clId="{F2A35426-68E4-453F-9AFE-88EBC1ED23FB}" dt="2023-01-11T04:13:30.339" v="156" actId="14100"/>
        <pc:sldMkLst>
          <pc:docMk/>
          <pc:sldMk cId="1539667126" sldId="1160"/>
        </pc:sldMkLst>
        <pc:spChg chg="mod">
          <ac:chgData name="Josef Rodis" userId="4c2fe6b2-b78e-4fe9-8472-2d564a269380" providerId="ADAL" clId="{F2A35426-68E4-453F-9AFE-88EBC1ED23FB}" dt="2023-01-11T04:11:36.053" v="146" actId="14100"/>
          <ac:spMkLst>
            <pc:docMk/>
            <pc:sldMk cId="1539667126" sldId="1160"/>
            <ac:spMk id="21" creationId="{042D9E7B-D1BB-4A59-8D12-11E6C2FA55AC}"/>
          </ac:spMkLst>
        </pc:spChg>
        <pc:graphicFrameChg chg="mod">
          <ac:chgData name="Josef Rodis" userId="4c2fe6b2-b78e-4fe9-8472-2d564a269380" providerId="ADAL" clId="{F2A35426-68E4-453F-9AFE-88EBC1ED23FB}" dt="2023-01-11T04:13:30.339" v="156" actId="14100"/>
          <ac:graphicFrameMkLst>
            <pc:docMk/>
            <pc:sldMk cId="1539667126" sldId="1160"/>
            <ac:graphicFrameMk id="2" creationId="{5941B59C-12EE-786D-D34D-2012AFA478DF}"/>
          </ac:graphicFrameMkLst>
        </pc:graphicFrameChg>
      </pc:sldChg>
      <pc:sldChg chg="modSp mod">
        <pc:chgData name="Josef Rodis" userId="4c2fe6b2-b78e-4fe9-8472-2d564a269380" providerId="ADAL" clId="{F2A35426-68E4-453F-9AFE-88EBC1ED23FB}" dt="2023-01-11T04:13:58.869" v="159" actId="14100"/>
        <pc:sldMkLst>
          <pc:docMk/>
          <pc:sldMk cId="4236674936" sldId="1161"/>
        </pc:sldMkLst>
        <pc:spChg chg="mod">
          <ac:chgData name="Josef Rodis" userId="4c2fe6b2-b78e-4fe9-8472-2d564a269380" providerId="ADAL" clId="{F2A35426-68E4-453F-9AFE-88EBC1ED23FB}" dt="2023-01-11T04:13:58.869" v="159" actId="14100"/>
          <ac:spMkLst>
            <pc:docMk/>
            <pc:sldMk cId="4236674936" sldId="1161"/>
            <ac:spMk id="6" creationId="{41F2C4F9-05EB-427B-9189-A35D584F012B}"/>
          </ac:spMkLst>
        </pc:spChg>
      </pc:sldChg>
      <pc:sldChg chg="modSp mod">
        <pc:chgData name="Josef Rodis" userId="4c2fe6b2-b78e-4fe9-8472-2d564a269380" providerId="ADAL" clId="{F2A35426-68E4-453F-9AFE-88EBC1ED23FB}" dt="2023-01-11T04:14:13.637" v="160" actId="14100"/>
        <pc:sldMkLst>
          <pc:docMk/>
          <pc:sldMk cId="2379079947" sldId="1162"/>
        </pc:sldMkLst>
        <pc:spChg chg="mod">
          <ac:chgData name="Josef Rodis" userId="4c2fe6b2-b78e-4fe9-8472-2d564a269380" providerId="ADAL" clId="{F2A35426-68E4-453F-9AFE-88EBC1ED23FB}" dt="2023-01-11T04:14:13.637" v="160" actId="14100"/>
          <ac:spMkLst>
            <pc:docMk/>
            <pc:sldMk cId="2379079947" sldId="1162"/>
            <ac:spMk id="21" creationId="{042D9E7B-D1BB-4A59-8D12-11E6C2FA55AC}"/>
          </ac:spMkLst>
        </pc:spChg>
      </pc:sldChg>
      <pc:sldChg chg="modSp mod">
        <pc:chgData name="Josef Rodis" userId="4c2fe6b2-b78e-4fe9-8472-2d564a269380" providerId="ADAL" clId="{F2A35426-68E4-453F-9AFE-88EBC1ED23FB}" dt="2023-01-11T04:17:00.337" v="177" actId="14100"/>
        <pc:sldMkLst>
          <pc:docMk/>
          <pc:sldMk cId="4175940404" sldId="1163"/>
        </pc:sldMkLst>
        <pc:spChg chg="mod">
          <ac:chgData name="Josef Rodis" userId="4c2fe6b2-b78e-4fe9-8472-2d564a269380" providerId="ADAL" clId="{F2A35426-68E4-453F-9AFE-88EBC1ED23FB}" dt="2023-01-11T04:15:18.517" v="167" actId="14100"/>
          <ac:spMkLst>
            <pc:docMk/>
            <pc:sldMk cId="4175940404" sldId="1163"/>
            <ac:spMk id="21" creationId="{042D9E7B-D1BB-4A59-8D12-11E6C2FA55AC}"/>
          </ac:spMkLst>
        </pc:spChg>
        <pc:graphicFrameChg chg="mod">
          <ac:chgData name="Josef Rodis" userId="4c2fe6b2-b78e-4fe9-8472-2d564a269380" providerId="ADAL" clId="{F2A35426-68E4-453F-9AFE-88EBC1ED23FB}" dt="2023-01-11T04:17:00.337" v="177" actId="14100"/>
          <ac:graphicFrameMkLst>
            <pc:docMk/>
            <pc:sldMk cId="4175940404" sldId="1163"/>
            <ac:graphicFrameMk id="2" creationId="{FC0FB308-D233-A5F3-81AB-D3943837F219}"/>
          </ac:graphicFrameMkLst>
        </pc:graphicFrameChg>
      </pc:sldChg>
      <pc:sldChg chg="modSp mod">
        <pc:chgData name="Josef Rodis" userId="4c2fe6b2-b78e-4fe9-8472-2d564a269380" providerId="ADAL" clId="{F2A35426-68E4-453F-9AFE-88EBC1ED23FB}" dt="2023-01-11T02:41:28.526" v="40" actId="14100"/>
        <pc:sldMkLst>
          <pc:docMk/>
          <pc:sldMk cId="126173442" sldId="1164"/>
        </pc:sldMkLst>
        <pc:spChg chg="mod">
          <ac:chgData name="Josef Rodis" userId="4c2fe6b2-b78e-4fe9-8472-2d564a269380" providerId="ADAL" clId="{F2A35426-68E4-453F-9AFE-88EBC1ED23FB}" dt="2023-01-11T02:41:28.526" v="40" actId="14100"/>
          <ac:spMkLst>
            <pc:docMk/>
            <pc:sldMk cId="126173442" sldId="1164"/>
            <ac:spMk id="21" creationId="{042D9E7B-D1BB-4A59-8D12-11E6C2FA55AC}"/>
          </ac:spMkLst>
        </pc:spChg>
      </pc:sldChg>
      <pc:sldChg chg="modSp mod">
        <pc:chgData name="Josef Rodis" userId="4c2fe6b2-b78e-4fe9-8472-2d564a269380" providerId="ADAL" clId="{F2A35426-68E4-453F-9AFE-88EBC1ED23FB}" dt="2023-01-11T02:58:52.847" v="117" actId="14100"/>
        <pc:sldMkLst>
          <pc:docMk/>
          <pc:sldMk cId="422471788" sldId="1165"/>
        </pc:sldMkLst>
        <pc:spChg chg="mod">
          <ac:chgData name="Josef Rodis" userId="4c2fe6b2-b78e-4fe9-8472-2d564a269380" providerId="ADAL" clId="{F2A35426-68E4-453F-9AFE-88EBC1ED23FB}" dt="2023-01-11T02:58:52.847" v="117" actId="14100"/>
          <ac:spMkLst>
            <pc:docMk/>
            <pc:sldMk cId="422471788" sldId="1165"/>
            <ac:spMk id="21" creationId="{042D9E7B-D1BB-4A59-8D12-11E6C2FA55AC}"/>
          </ac:spMkLst>
        </pc:spChg>
      </pc:sldChg>
      <pc:sldChg chg="modSp mod">
        <pc:chgData name="Josef Rodis" userId="4c2fe6b2-b78e-4fe9-8472-2d564a269380" providerId="ADAL" clId="{F2A35426-68E4-453F-9AFE-88EBC1ED23FB}" dt="2023-01-11T02:59:12.651" v="119" actId="1076"/>
        <pc:sldMkLst>
          <pc:docMk/>
          <pc:sldMk cId="1325506001" sldId="1166"/>
        </pc:sldMkLst>
        <pc:spChg chg="mod">
          <ac:chgData name="Josef Rodis" userId="4c2fe6b2-b78e-4fe9-8472-2d564a269380" providerId="ADAL" clId="{F2A35426-68E4-453F-9AFE-88EBC1ED23FB}" dt="2023-01-11T02:59:06.575" v="118" actId="14100"/>
          <ac:spMkLst>
            <pc:docMk/>
            <pc:sldMk cId="1325506001" sldId="1166"/>
            <ac:spMk id="21" creationId="{042D9E7B-D1BB-4A59-8D12-11E6C2FA55AC}"/>
          </ac:spMkLst>
        </pc:spChg>
        <pc:graphicFrameChg chg="mod">
          <ac:chgData name="Josef Rodis" userId="4c2fe6b2-b78e-4fe9-8472-2d564a269380" providerId="ADAL" clId="{F2A35426-68E4-453F-9AFE-88EBC1ED23FB}" dt="2023-01-11T02:59:12.651" v="119" actId="1076"/>
          <ac:graphicFrameMkLst>
            <pc:docMk/>
            <pc:sldMk cId="1325506001" sldId="1166"/>
            <ac:graphicFrameMk id="2" creationId="{44015F65-14D8-57FB-0DC9-BE3AB4312289}"/>
          </ac:graphicFrameMkLst>
        </pc:graphicFrameChg>
      </pc:sldChg>
      <pc:sldChg chg="modSp mod">
        <pc:chgData name="Josef Rodis" userId="4c2fe6b2-b78e-4fe9-8472-2d564a269380" providerId="ADAL" clId="{F2A35426-68E4-453F-9AFE-88EBC1ED23FB}" dt="2023-01-11T04:15:03.557" v="166" actId="14100"/>
        <pc:sldMkLst>
          <pc:docMk/>
          <pc:sldMk cId="1382505678" sldId="1167"/>
        </pc:sldMkLst>
        <pc:spChg chg="mod">
          <ac:chgData name="Josef Rodis" userId="4c2fe6b2-b78e-4fe9-8472-2d564a269380" providerId="ADAL" clId="{F2A35426-68E4-453F-9AFE-88EBC1ED23FB}" dt="2023-01-11T04:15:03.557" v="166" actId="14100"/>
          <ac:spMkLst>
            <pc:docMk/>
            <pc:sldMk cId="1382505678" sldId="1167"/>
            <ac:spMk id="21" creationId="{042D9E7B-D1BB-4A59-8D12-11E6C2FA55AC}"/>
          </ac:spMkLst>
        </pc:spChg>
      </pc:sldChg>
      <pc:sldChg chg="modSp mod">
        <pc:chgData name="Josef Rodis" userId="4c2fe6b2-b78e-4fe9-8472-2d564a269380" providerId="ADAL" clId="{F2A35426-68E4-453F-9AFE-88EBC1ED23FB}" dt="2023-01-11T03:00:00.918" v="125" actId="14100"/>
        <pc:sldMkLst>
          <pc:docMk/>
          <pc:sldMk cId="1780000389" sldId="1168"/>
        </pc:sldMkLst>
        <pc:spChg chg="mod">
          <ac:chgData name="Josef Rodis" userId="4c2fe6b2-b78e-4fe9-8472-2d564a269380" providerId="ADAL" clId="{F2A35426-68E4-453F-9AFE-88EBC1ED23FB}" dt="2023-01-11T02:59:44.047" v="122" actId="14100"/>
          <ac:spMkLst>
            <pc:docMk/>
            <pc:sldMk cId="1780000389" sldId="1168"/>
            <ac:spMk id="21" creationId="{042D9E7B-D1BB-4A59-8D12-11E6C2FA55AC}"/>
          </ac:spMkLst>
        </pc:spChg>
        <pc:graphicFrameChg chg="mod">
          <ac:chgData name="Josef Rodis" userId="4c2fe6b2-b78e-4fe9-8472-2d564a269380" providerId="ADAL" clId="{F2A35426-68E4-453F-9AFE-88EBC1ED23FB}" dt="2023-01-11T03:00:00.918" v="125" actId="14100"/>
          <ac:graphicFrameMkLst>
            <pc:docMk/>
            <pc:sldMk cId="1780000389" sldId="1168"/>
            <ac:graphicFrameMk id="8" creationId="{CB720F6F-3719-0D16-1C96-95DA0906D9F5}"/>
          </ac:graphicFrameMkLst>
        </pc:graphicFrameChg>
      </pc:sldChg>
      <pc:sldChg chg="modSp mod">
        <pc:chgData name="Josef Rodis" userId="4c2fe6b2-b78e-4fe9-8472-2d564a269380" providerId="ADAL" clId="{F2A35426-68E4-453F-9AFE-88EBC1ED23FB}" dt="2023-01-11T04:09:56.757" v="138" actId="14100"/>
        <pc:sldMkLst>
          <pc:docMk/>
          <pc:sldMk cId="3051761768" sldId="1169"/>
        </pc:sldMkLst>
        <pc:spChg chg="mod">
          <ac:chgData name="Josef Rodis" userId="4c2fe6b2-b78e-4fe9-8472-2d564a269380" providerId="ADAL" clId="{F2A35426-68E4-453F-9AFE-88EBC1ED23FB}" dt="2023-01-11T04:09:56.757" v="138" actId="14100"/>
          <ac:spMkLst>
            <pc:docMk/>
            <pc:sldMk cId="3051761768" sldId="1169"/>
            <ac:spMk id="21" creationId="{042D9E7B-D1BB-4A59-8D12-11E6C2FA55AC}"/>
          </ac:spMkLst>
        </pc:spChg>
      </pc:sldChg>
      <pc:sldChg chg="modSp mod">
        <pc:chgData name="Josef Rodis" userId="4c2fe6b2-b78e-4fe9-8472-2d564a269380" providerId="ADAL" clId="{F2A35426-68E4-453F-9AFE-88EBC1ED23FB}" dt="2023-01-11T04:10:13.237" v="140" actId="14100"/>
        <pc:sldMkLst>
          <pc:docMk/>
          <pc:sldMk cId="2554208468" sldId="1170"/>
        </pc:sldMkLst>
        <pc:spChg chg="mod">
          <ac:chgData name="Josef Rodis" userId="4c2fe6b2-b78e-4fe9-8472-2d564a269380" providerId="ADAL" clId="{F2A35426-68E4-453F-9AFE-88EBC1ED23FB}" dt="2023-01-11T04:10:13.237" v="140" actId="14100"/>
          <ac:spMkLst>
            <pc:docMk/>
            <pc:sldMk cId="2554208468" sldId="1170"/>
            <ac:spMk id="21" creationId="{042D9E7B-D1BB-4A59-8D12-11E6C2FA55AC}"/>
          </ac:spMkLst>
        </pc:spChg>
      </pc:sldChg>
      <pc:sldChg chg="modSp mod">
        <pc:chgData name="Josef Rodis" userId="4c2fe6b2-b78e-4fe9-8472-2d564a269380" providerId="ADAL" clId="{F2A35426-68E4-453F-9AFE-88EBC1ED23FB}" dt="2023-01-11T04:10:30.822" v="142" actId="14100"/>
        <pc:sldMkLst>
          <pc:docMk/>
          <pc:sldMk cId="4282655423" sldId="1171"/>
        </pc:sldMkLst>
        <pc:spChg chg="mod">
          <ac:chgData name="Josef Rodis" userId="4c2fe6b2-b78e-4fe9-8472-2d564a269380" providerId="ADAL" clId="{F2A35426-68E4-453F-9AFE-88EBC1ED23FB}" dt="2023-01-11T04:10:30.822" v="142" actId="14100"/>
          <ac:spMkLst>
            <pc:docMk/>
            <pc:sldMk cId="4282655423" sldId="1171"/>
            <ac:spMk id="21" creationId="{042D9E7B-D1BB-4A59-8D12-11E6C2FA55AC}"/>
          </ac:spMkLst>
        </pc:spChg>
      </pc:sldChg>
      <pc:sldChg chg="modSp mod">
        <pc:chgData name="Josef Rodis" userId="4c2fe6b2-b78e-4fe9-8472-2d564a269380" providerId="ADAL" clId="{F2A35426-68E4-453F-9AFE-88EBC1ED23FB}" dt="2023-01-11T04:14:40.407" v="165" actId="20577"/>
        <pc:sldMkLst>
          <pc:docMk/>
          <pc:sldMk cId="1692502841" sldId="1172"/>
        </pc:sldMkLst>
        <pc:spChg chg="mod">
          <ac:chgData name="Josef Rodis" userId="4c2fe6b2-b78e-4fe9-8472-2d564a269380" providerId="ADAL" clId="{F2A35426-68E4-453F-9AFE-88EBC1ED23FB}" dt="2023-01-11T04:14:26.421" v="161" actId="14100"/>
          <ac:spMkLst>
            <pc:docMk/>
            <pc:sldMk cId="1692502841" sldId="1172"/>
            <ac:spMk id="21" creationId="{042D9E7B-D1BB-4A59-8D12-11E6C2FA55AC}"/>
          </ac:spMkLst>
        </pc:spChg>
        <pc:graphicFrameChg chg="mod">
          <ac:chgData name="Josef Rodis" userId="4c2fe6b2-b78e-4fe9-8472-2d564a269380" providerId="ADAL" clId="{F2A35426-68E4-453F-9AFE-88EBC1ED23FB}" dt="2023-01-11T04:14:40.407" v="165" actId="20577"/>
          <ac:graphicFrameMkLst>
            <pc:docMk/>
            <pc:sldMk cId="1692502841" sldId="1172"/>
            <ac:graphicFrameMk id="2" creationId="{D1086976-2B66-7F4B-9C83-C157E2035DD9}"/>
          </ac:graphicFrameMkLst>
        </pc:graphicFrameChg>
      </pc:sldChg>
      <pc:sldChg chg="modSp add mod">
        <pc:chgData name="Josef Rodis" userId="4c2fe6b2-b78e-4fe9-8472-2d564a269380" providerId="ADAL" clId="{F2A35426-68E4-453F-9AFE-88EBC1ED23FB}" dt="2023-01-11T04:13:36.297" v="157" actId="14100"/>
        <pc:sldMkLst>
          <pc:docMk/>
          <pc:sldMk cId="483560694" sldId="1173"/>
        </pc:sldMkLst>
        <pc:graphicFrameChg chg="mod">
          <ac:chgData name="Josef Rodis" userId="4c2fe6b2-b78e-4fe9-8472-2d564a269380" providerId="ADAL" clId="{F2A35426-68E4-453F-9AFE-88EBC1ED23FB}" dt="2023-01-11T04:13:36.297" v="157" actId="14100"/>
          <ac:graphicFrameMkLst>
            <pc:docMk/>
            <pc:sldMk cId="483560694" sldId="1173"/>
            <ac:graphicFrameMk id="2" creationId="{5941B59C-12EE-786D-D34D-2012AFA478DF}"/>
          </ac:graphicFrameMkLst>
        </pc:graphicFrameChg>
      </pc:sldChg>
      <pc:sldChg chg="modSp add mod">
        <pc:chgData name="Josef Rodis" userId="4c2fe6b2-b78e-4fe9-8472-2d564a269380" providerId="ADAL" clId="{F2A35426-68E4-453F-9AFE-88EBC1ED23FB}" dt="2023-01-11T04:17:31.386" v="181" actId="14100"/>
        <pc:sldMkLst>
          <pc:docMk/>
          <pc:sldMk cId="2348103828" sldId="1174"/>
        </pc:sldMkLst>
        <pc:graphicFrameChg chg="mod">
          <ac:chgData name="Josef Rodis" userId="4c2fe6b2-b78e-4fe9-8472-2d564a269380" providerId="ADAL" clId="{F2A35426-68E4-453F-9AFE-88EBC1ED23FB}" dt="2023-01-11T04:17:31.386" v="181" actId="14100"/>
          <ac:graphicFrameMkLst>
            <pc:docMk/>
            <pc:sldMk cId="2348103828" sldId="1174"/>
            <ac:graphicFrameMk id="2" creationId="{FC0FB308-D233-A5F3-81AB-D3943837F219}"/>
          </ac:graphicFrameMkLst>
        </pc:graphicFrameChg>
      </pc:sldChg>
      <pc:sldChg chg="modSp add mod">
        <pc:chgData name="Josef Rodis" userId="4c2fe6b2-b78e-4fe9-8472-2d564a269380" providerId="ADAL" clId="{F2A35426-68E4-453F-9AFE-88EBC1ED23FB}" dt="2023-01-11T21:46:53.650" v="248" actId="948"/>
        <pc:sldMkLst>
          <pc:docMk/>
          <pc:sldMk cId="1713682770" sldId="1175"/>
        </pc:sldMkLst>
        <pc:spChg chg="mod">
          <ac:chgData name="Josef Rodis" userId="4c2fe6b2-b78e-4fe9-8472-2d564a269380" providerId="ADAL" clId="{F2A35426-68E4-453F-9AFE-88EBC1ED23FB}" dt="2023-01-11T21:46:53.650" v="248" actId="948"/>
          <ac:spMkLst>
            <pc:docMk/>
            <pc:sldMk cId="1713682770" sldId="1175"/>
            <ac:spMk id="6" creationId="{41F2C4F9-05EB-427B-9189-A35D584F012B}"/>
          </ac:spMkLst>
        </pc:spChg>
      </pc:sldChg>
    </pc:docChg>
  </pc:docChgLst>
  <pc:docChgLst>
    <pc:chgData name="Gia Timbal" userId="efd2d06c-0825-42ed-ae34-6fe4fc35cdf7" providerId="ADAL" clId="{DECE3678-1BA9-41AE-8EA1-B6CF561DFDDB}"/>
    <pc:docChg chg="modSld">
      <pc:chgData name="Gia Timbal" userId="efd2d06c-0825-42ed-ae34-6fe4fc35cdf7" providerId="ADAL" clId="{DECE3678-1BA9-41AE-8EA1-B6CF561DFDDB}" dt="2023-01-12T12:24:43.039" v="3" actId="20577"/>
      <pc:docMkLst>
        <pc:docMk/>
      </pc:docMkLst>
      <pc:sldChg chg="modSp">
        <pc:chgData name="Gia Timbal" userId="efd2d06c-0825-42ed-ae34-6fe4fc35cdf7" providerId="ADAL" clId="{DECE3678-1BA9-41AE-8EA1-B6CF561DFDDB}" dt="2023-01-12T12:24:30.332" v="0" actId="14826"/>
        <pc:sldMkLst>
          <pc:docMk/>
          <pc:sldMk cId="3827069616" sldId="1142"/>
        </pc:sldMkLst>
        <pc:picChg chg="mod">
          <ac:chgData name="Gia Timbal" userId="efd2d06c-0825-42ed-ae34-6fe4fc35cdf7" providerId="ADAL" clId="{DECE3678-1BA9-41AE-8EA1-B6CF561DFDDB}" dt="2023-01-12T12:24:30.332" v="0" actId="14826"/>
          <ac:picMkLst>
            <pc:docMk/>
            <pc:sldMk cId="3827069616" sldId="1142"/>
            <ac:picMk id="3" creationId="{58F03BBC-1905-4B49-9A93-1E2846E6A38A}"/>
          </ac:picMkLst>
        </pc:picChg>
      </pc:sldChg>
      <pc:sldChg chg="modSp mod">
        <pc:chgData name="Gia Timbal" userId="efd2d06c-0825-42ed-ae34-6fe4fc35cdf7" providerId="ADAL" clId="{DECE3678-1BA9-41AE-8EA1-B6CF561DFDDB}" dt="2023-01-12T12:24:43.039" v="3" actId="20577"/>
        <pc:sldMkLst>
          <pc:docMk/>
          <pc:sldMk cId="3087572149" sldId="1143"/>
        </pc:sldMkLst>
        <pc:spChg chg="mod">
          <ac:chgData name="Gia Timbal" userId="efd2d06c-0825-42ed-ae34-6fe4fc35cdf7" providerId="ADAL" clId="{DECE3678-1BA9-41AE-8EA1-B6CF561DFDDB}" dt="2023-01-12T12:24:43.039" v="3" actId="20577"/>
          <ac:spMkLst>
            <pc:docMk/>
            <pc:sldMk cId="3087572149" sldId="1143"/>
            <ac:spMk id="21" creationId="{042D9E7B-D1BB-4A59-8D12-11E6C2FA55AC}"/>
          </ac:spMkLst>
        </pc:spChg>
      </pc:sldChg>
    </pc:docChg>
  </pc:docChgLst>
  <pc:docChgLst>
    <pc:chgData name="Lei San Agustin" userId="d8299a59-9786-404a-a65b-a702bd7a1468" providerId="ADAL" clId="{15ECED34-9945-44E9-B11D-7B912FA78CD8}"/>
    <pc:docChg chg="modSld">
      <pc:chgData name="Lei San Agustin" userId="d8299a59-9786-404a-a65b-a702bd7a1468" providerId="ADAL" clId="{15ECED34-9945-44E9-B11D-7B912FA78CD8}" dt="2023-04-14T06:28:10.464" v="35"/>
      <pc:docMkLst>
        <pc:docMk/>
      </pc:docMkLst>
      <pc:sldChg chg="delCm">
        <pc:chgData name="Lei San Agustin" userId="d8299a59-9786-404a-a65b-a702bd7a1468" providerId="ADAL" clId="{15ECED34-9945-44E9-B11D-7B912FA78CD8}" dt="2023-04-14T06:26:47.273" v="17"/>
        <pc:sldMkLst>
          <pc:docMk/>
          <pc:sldMk cId="2474872708" sldId="486"/>
        </pc:sldMkLst>
      </pc:sldChg>
      <pc:sldChg chg="modSp mod delCm modCm">
        <pc:chgData name="Lei San Agustin" userId="d8299a59-9786-404a-a65b-a702bd7a1468" providerId="ADAL" clId="{15ECED34-9945-44E9-B11D-7B912FA78CD8}" dt="2023-04-14T06:27:23.901" v="25" actId="255"/>
        <pc:sldMkLst>
          <pc:docMk/>
          <pc:sldMk cId="1385239115" sldId="542"/>
        </pc:sldMkLst>
        <pc:spChg chg="mod">
          <ac:chgData name="Lei San Agustin" userId="d8299a59-9786-404a-a65b-a702bd7a1468" providerId="ADAL" clId="{15ECED34-9945-44E9-B11D-7B912FA78CD8}" dt="2023-04-14T06:27:23.901" v="25" actId="255"/>
          <ac:spMkLst>
            <pc:docMk/>
            <pc:sldMk cId="1385239115" sldId="542"/>
            <ac:spMk id="7" creationId="{DAA945A5-8FEA-4C12-8848-FA2AE3698B17}"/>
          </ac:spMkLst>
        </pc:spChg>
      </pc:sldChg>
      <pc:sldChg chg="modSp mod delCm modCm">
        <pc:chgData name="Lei San Agustin" userId="d8299a59-9786-404a-a65b-a702bd7a1468" providerId="ADAL" clId="{15ECED34-9945-44E9-B11D-7B912FA78CD8}" dt="2023-04-14T06:27:17.165" v="24" actId="255"/>
        <pc:sldMkLst>
          <pc:docMk/>
          <pc:sldMk cId="3590345420" sldId="552"/>
        </pc:sldMkLst>
        <pc:spChg chg="mod">
          <ac:chgData name="Lei San Agustin" userId="d8299a59-9786-404a-a65b-a702bd7a1468" providerId="ADAL" clId="{15ECED34-9945-44E9-B11D-7B912FA78CD8}" dt="2023-04-14T06:27:17.165" v="24" actId="255"/>
          <ac:spMkLst>
            <pc:docMk/>
            <pc:sldMk cId="3590345420" sldId="552"/>
            <ac:spMk id="7" creationId="{DAA945A5-8FEA-4C12-8848-FA2AE3698B17}"/>
          </ac:spMkLst>
        </pc:spChg>
      </pc:sldChg>
      <pc:sldChg chg="modSp mod delCm modCm">
        <pc:chgData name="Lei San Agustin" userId="d8299a59-9786-404a-a65b-a702bd7a1468" providerId="ADAL" clId="{15ECED34-9945-44E9-B11D-7B912FA78CD8}" dt="2023-04-14T06:27:37.275" v="28"/>
        <pc:sldMkLst>
          <pc:docMk/>
          <pc:sldMk cId="933910691" sldId="862"/>
        </pc:sldMkLst>
        <pc:spChg chg="mod">
          <ac:chgData name="Lei San Agustin" userId="d8299a59-9786-404a-a65b-a702bd7a1468" providerId="ADAL" clId="{15ECED34-9945-44E9-B11D-7B912FA78CD8}" dt="2023-04-14T06:27:35.005" v="27" actId="255"/>
          <ac:spMkLst>
            <pc:docMk/>
            <pc:sldMk cId="933910691" sldId="862"/>
            <ac:spMk id="7" creationId="{DAA945A5-8FEA-4C12-8848-FA2AE3698B17}"/>
          </ac:spMkLst>
        </pc:spChg>
      </pc:sldChg>
      <pc:sldChg chg="modSp mod delCm modCm">
        <pc:chgData name="Lei San Agustin" userId="d8299a59-9786-404a-a65b-a702bd7a1468" providerId="ADAL" clId="{15ECED34-9945-44E9-B11D-7B912FA78CD8}" dt="2023-04-14T06:26:31.142" v="9"/>
        <pc:sldMkLst>
          <pc:docMk/>
          <pc:sldMk cId="2296919426" sldId="903"/>
        </pc:sldMkLst>
        <pc:spChg chg="mod">
          <ac:chgData name="Lei San Agustin" userId="d8299a59-9786-404a-a65b-a702bd7a1468" providerId="ADAL" clId="{15ECED34-9945-44E9-B11D-7B912FA78CD8}" dt="2023-04-14T06:26:29.223" v="8" actId="20577"/>
          <ac:spMkLst>
            <pc:docMk/>
            <pc:sldMk cId="2296919426" sldId="903"/>
            <ac:spMk id="9" creationId="{042D9E7B-D1BB-4A59-8D12-11E6C2FA55AC}"/>
          </ac:spMkLst>
        </pc:spChg>
      </pc:sldChg>
      <pc:sldChg chg="modSp mod">
        <pc:chgData name="Lei San Agustin" userId="d8299a59-9786-404a-a65b-a702bd7a1468" providerId="ADAL" clId="{15ECED34-9945-44E9-B11D-7B912FA78CD8}" dt="2023-04-14T06:26:43.677" v="16" actId="20577"/>
        <pc:sldMkLst>
          <pc:docMk/>
          <pc:sldMk cId="787787703" sldId="1064"/>
        </pc:sldMkLst>
        <pc:spChg chg="mod">
          <ac:chgData name="Lei San Agustin" userId="d8299a59-9786-404a-a65b-a702bd7a1468" providerId="ADAL" clId="{15ECED34-9945-44E9-B11D-7B912FA78CD8}" dt="2023-04-14T06:26:43.677" v="16" actId="20577"/>
          <ac:spMkLst>
            <pc:docMk/>
            <pc:sldMk cId="787787703" sldId="1064"/>
            <ac:spMk id="9" creationId="{042D9E7B-D1BB-4A59-8D12-11E6C2FA55AC}"/>
          </ac:spMkLst>
        </pc:spChg>
      </pc:sldChg>
      <pc:sldChg chg="modSp mod delCm modCm">
        <pc:chgData name="Lei San Agustin" userId="d8299a59-9786-404a-a65b-a702bd7a1468" providerId="ADAL" clId="{15ECED34-9945-44E9-B11D-7B912FA78CD8}" dt="2023-04-14T06:28:07.214" v="34" actId="255"/>
        <pc:sldMkLst>
          <pc:docMk/>
          <pc:sldMk cId="1298576575" sldId="1086"/>
        </pc:sldMkLst>
        <pc:spChg chg="mod">
          <ac:chgData name="Lei San Agustin" userId="d8299a59-9786-404a-a65b-a702bd7a1468" providerId="ADAL" clId="{15ECED34-9945-44E9-B11D-7B912FA78CD8}" dt="2023-04-14T06:28:07.214" v="34" actId="255"/>
          <ac:spMkLst>
            <pc:docMk/>
            <pc:sldMk cId="1298576575" sldId="1086"/>
            <ac:spMk id="7" creationId="{DAA945A5-8FEA-4C12-8848-FA2AE3698B17}"/>
          </ac:spMkLst>
        </pc:spChg>
      </pc:sldChg>
      <pc:sldChg chg="modSp mod delCm modCm">
        <pc:chgData name="Lei San Agustin" userId="d8299a59-9786-404a-a65b-a702bd7a1468" providerId="ADAL" clId="{15ECED34-9945-44E9-B11D-7B912FA78CD8}" dt="2023-04-14T06:28:00.161" v="33"/>
        <pc:sldMkLst>
          <pc:docMk/>
          <pc:sldMk cId="3595824221" sldId="1108"/>
        </pc:sldMkLst>
        <pc:spChg chg="mod">
          <ac:chgData name="Lei San Agustin" userId="d8299a59-9786-404a-a65b-a702bd7a1468" providerId="ADAL" clId="{15ECED34-9945-44E9-B11D-7B912FA78CD8}" dt="2023-04-14T06:27:58.189" v="32" actId="255"/>
          <ac:spMkLst>
            <pc:docMk/>
            <pc:sldMk cId="3595824221" sldId="1108"/>
            <ac:spMk id="7" creationId="{DAA945A5-8FEA-4C12-8848-FA2AE3698B17}"/>
          </ac:spMkLst>
        </pc:spChg>
      </pc:sldChg>
      <pc:sldChg chg="delCm">
        <pc:chgData name="Lei San Agustin" userId="d8299a59-9786-404a-a65b-a702bd7a1468" providerId="ADAL" clId="{15ECED34-9945-44E9-B11D-7B912FA78CD8}" dt="2023-04-14T06:28:10.464" v="35"/>
        <pc:sldMkLst>
          <pc:docMk/>
          <pc:sldMk cId="2869569370" sldId="1112"/>
        </pc:sldMkLst>
      </pc:sldChg>
    </pc:docChg>
  </pc:docChgLst>
  <pc:docChgLst>
    <pc:chgData name="Van Matibag" userId="07d0c1fc-094e-4961-88da-74bc435cf26d" providerId="ADAL" clId="{CECC4407-19A4-4E11-95B4-0A3A92359236}"/>
    <pc:docChg chg="undo redo custSel addSld modSld modSection">
      <pc:chgData name="Van Matibag" userId="07d0c1fc-094e-4961-88da-74bc435cf26d" providerId="ADAL" clId="{CECC4407-19A4-4E11-95B4-0A3A92359236}" dt="2023-01-03T05:02:40.348" v="727"/>
      <pc:docMkLst>
        <pc:docMk/>
      </pc:docMkLst>
      <pc:sldChg chg="addSp delSp modSp mod">
        <pc:chgData name="Van Matibag" userId="07d0c1fc-094e-4961-88da-74bc435cf26d" providerId="ADAL" clId="{CECC4407-19A4-4E11-95B4-0A3A92359236}" dt="2023-01-03T03:26:07.432" v="702" actId="20577"/>
        <pc:sldMkLst>
          <pc:docMk/>
          <pc:sldMk cId="4055469947" sldId="425"/>
        </pc:sldMkLst>
        <pc:spChg chg="add del">
          <ac:chgData name="Van Matibag" userId="07d0c1fc-094e-4961-88da-74bc435cf26d" providerId="ADAL" clId="{CECC4407-19A4-4E11-95B4-0A3A92359236}" dt="2023-01-03T01:08:12.331" v="600" actId="22"/>
          <ac:spMkLst>
            <pc:docMk/>
            <pc:sldMk cId="4055469947" sldId="425"/>
            <ac:spMk id="3" creationId="{C8C4867D-08D2-F2F9-C57D-33C41F5A8A2D}"/>
          </ac:spMkLst>
        </pc:spChg>
        <pc:spChg chg="mod">
          <ac:chgData name="Van Matibag" userId="07d0c1fc-094e-4961-88da-74bc435cf26d" providerId="ADAL" clId="{CECC4407-19A4-4E11-95B4-0A3A92359236}" dt="2023-01-03T03:26:07.432" v="702" actId="20577"/>
          <ac:spMkLst>
            <pc:docMk/>
            <pc:sldMk cId="4055469947" sldId="425"/>
            <ac:spMk id="12" creationId="{C125ADC1-FACE-4BB7-9E27-CC7A9875370F}"/>
          </ac:spMkLst>
        </pc:spChg>
      </pc:sldChg>
      <pc:sldChg chg="delCm">
        <pc:chgData name="Van Matibag" userId="07d0c1fc-094e-4961-88da-74bc435cf26d" providerId="ADAL" clId="{CECC4407-19A4-4E11-95B4-0A3A92359236}" dt="2023-01-03T05:00:55.667" v="715"/>
        <pc:sldMkLst>
          <pc:docMk/>
          <pc:sldMk cId="839291753" sldId="908"/>
        </pc:sldMkLst>
      </pc:sldChg>
      <pc:sldChg chg="addSp delSp modSp mod">
        <pc:chgData name="Van Matibag" userId="07d0c1fc-094e-4961-88da-74bc435cf26d" providerId="ADAL" clId="{CECC4407-19A4-4E11-95B4-0A3A92359236}" dt="2023-01-03T03:41:37.538" v="714" actId="1076"/>
        <pc:sldMkLst>
          <pc:docMk/>
          <pc:sldMk cId="2604868216" sldId="1111"/>
        </pc:sldMkLst>
        <pc:picChg chg="add del mod">
          <ac:chgData name="Van Matibag" userId="07d0c1fc-094e-4961-88da-74bc435cf26d" providerId="ADAL" clId="{CECC4407-19A4-4E11-95B4-0A3A92359236}" dt="2023-01-03T03:41:37.538" v="714" actId="1076"/>
          <ac:picMkLst>
            <pc:docMk/>
            <pc:sldMk cId="2604868216" sldId="1111"/>
            <ac:picMk id="2" creationId="{6A1ED27B-B81A-8D8B-940E-5047C3CB035F}"/>
          </ac:picMkLst>
        </pc:picChg>
        <pc:picChg chg="add del">
          <ac:chgData name="Van Matibag" userId="07d0c1fc-094e-4961-88da-74bc435cf26d" providerId="ADAL" clId="{CECC4407-19A4-4E11-95B4-0A3A92359236}" dt="2023-01-03T03:41:26.564" v="711" actId="478"/>
          <ac:picMkLst>
            <pc:docMk/>
            <pc:sldMk cId="2604868216" sldId="1111"/>
            <ac:picMk id="3" creationId="{3EC0D6DC-E2EE-4515-9559-417DFA1FEE47}"/>
          </ac:picMkLst>
        </pc:picChg>
      </pc:sldChg>
      <pc:sldChg chg="modSp mod delCm">
        <pc:chgData name="Van Matibag" userId="07d0c1fc-094e-4961-88da-74bc435cf26d" providerId="ADAL" clId="{CECC4407-19A4-4E11-95B4-0A3A92359236}" dt="2023-01-03T05:02:31.117" v="726"/>
        <pc:sldMkLst>
          <pc:docMk/>
          <pc:sldMk cId="1300245250" sldId="1139"/>
        </pc:sldMkLst>
        <pc:spChg chg="mod">
          <ac:chgData name="Van Matibag" userId="07d0c1fc-094e-4961-88da-74bc435cf26d" providerId="ADAL" clId="{CECC4407-19A4-4E11-95B4-0A3A92359236}" dt="2023-01-03T01:26:31.168" v="686" actId="14100"/>
          <ac:spMkLst>
            <pc:docMk/>
            <pc:sldMk cId="1300245250" sldId="1139"/>
            <ac:spMk id="6" creationId="{41F2C4F9-05EB-427B-9189-A35D584F012B}"/>
          </ac:spMkLst>
        </pc:spChg>
      </pc:sldChg>
      <pc:sldChg chg="modSp mod addCm delCm">
        <pc:chgData name="Van Matibag" userId="07d0c1fc-094e-4961-88da-74bc435cf26d" providerId="ADAL" clId="{CECC4407-19A4-4E11-95B4-0A3A92359236}" dt="2023-01-03T05:02:40.348" v="727"/>
        <pc:sldMkLst>
          <pc:docMk/>
          <pc:sldMk cId="4005535784" sldId="1148"/>
        </pc:sldMkLst>
        <pc:graphicFrameChg chg="modGraphic">
          <ac:chgData name="Van Matibag" userId="07d0c1fc-094e-4961-88da-74bc435cf26d" providerId="ADAL" clId="{CECC4407-19A4-4E11-95B4-0A3A92359236}" dt="2023-01-03T01:28:16.935" v="699" actId="20577"/>
          <ac:graphicFrameMkLst>
            <pc:docMk/>
            <pc:sldMk cId="4005535784" sldId="1148"/>
            <ac:graphicFrameMk id="3" creationId="{C9B6E42A-EDE6-4B4E-A7D7-2A97F5954378}"/>
          </ac:graphicFrameMkLst>
        </pc:graphicFrameChg>
      </pc:sldChg>
      <pc:sldChg chg="modSp mod">
        <pc:chgData name="Van Matibag" userId="07d0c1fc-094e-4961-88da-74bc435cf26d" providerId="ADAL" clId="{CECC4407-19A4-4E11-95B4-0A3A92359236}" dt="2023-01-03T01:10:23.051" v="615" actId="20577"/>
        <pc:sldMkLst>
          <pc:docMk/>
          <pc:sldMk cId="2177702495" sldId="1149"/>
        </pc:sldMkLst>
        <pc:spChg chg="mod">
          <ac:chgData name="Van Matibag" userId="07d0c1fc-094e-4961-88da-74bc435cf26d" providerId="ADAL" clId="{CECC4407-19A4-4E11-95B4-0A3A92359236}" dt="2023-01-03T01:10:23.051" v="615" actId="20577"/>
          <ac:spMkLst>
            <pc:docMk/>
            <pc:sldMk cId="2177702495" sldId="1149"/>
            <ac:spMk id="3" creationId="{8BF79CAB-56D3-41F0-A30C-9A5807B29E1B}"/>
          </ac:spMkLst>
        </pc:spChg>
      </pc:sldChg>
      <pc:sldChg chg="delCm">
        <pc:chgData name="Van Matibag" userId="07d0c1fc-094e-4961-88da-74bc435cf26d" providerId="ADAL" clId="{CECC4407-19A4-4E11-95B4-0A3A92359236}" dt="2023-01-03T05:01:04.017" v="716"/>
        <pc:sldMkLst>
          <pc:docMk/>
          <pc:sldMk cId="2728257813" sldId="1152"/>
        </pc:sldMkLst>
      </pc:sldChg>
      <pc:sldChg chg="modSp mod">
        <pc:chgData name="Van Matibag" userId="07d0c1fc-094e-4961-88da-74bc435cf26d" providerId="ADAL" clId="{CECC4407-19A4-4E11-95B4-0A3A92359236}" dt="2023-01-03T01:20:47.361" v="674" actId="14100"/>
        <pc:sldMkLst>
          <pc:docMk/>
          <pc:sldMk cId="4279558622" sldId="1153"/>
        </pc:sldMkLst>
        <pc:graphicFrameChg chg="mod">
          <ac:chgData name="Van Matibag" userId="07d0c1fc-094e-4961-88da-74bc435cf26d" providerId="ADAL" clId="{CECC4407-19A4-4E11-95B4-0A3A92359236}" dt="2023-01-03T01:20:47.361" v="674" actId="14100"/>
          <ac:graphicFrameMkLst>
            <pc:docMk/>
            <pc:sldMk cId="4279558622" sldId="1153"/>
            <ac:graphicFrameMk id="2" creationId="{0E0350E7-4514-D2DF-E5B3-DB994AD20A5A}"/>
          </ac:graphicFrameMkLst>
        </pc:graphicFrameChg>
      </pc:sldChg>
      <pc:sldChg chg="delCm modCm">
        <pc:chgData name="Van Matibag" userId="07d0c1fc-094e-4961-88da-74bc435cf26d" providerId="ADAL" clId="{CECC4407-19A4-4E11-95B4-0A3A92359236}" dt="2023-01-03T05:01:26.011" v="718"/>
        <pc:sldMkLst>
          <pc:docMk/>
          <pc:sldMk cId="1103631299" sldId="1156"/>
        </pc:sldMkLst>
      </pc:sldChg>
      <pc:sldChg chg="modSp mod delCm modCm">
        <pc:chgData name="Van Matibag" userId="07d0c1fc-094e-4961-88da-74bc435cf26d" providerId="ADAL" clId="{CECC4407-19A4-4E11-95B4-0A3A92359236}" dt="2023-01-03T05:01:54.112" v="722"/>
        <pc:sldMkLst>
          <pc:docMk/>
          <pc:sldMk cId="4048920208" sldId="1157"/>
        </pc:sldMkLst>
        <pc:spChg chg="mod">
          <ac:chgData name="Van Matibag" userId="07d0c1fc-094e-4961-88da-74bc435cf26d" providerId="ADAL" clId="{CECC4407-19A4-4E11-95B4-0A3A92359236}" dt="2023-01-03T00:02:08.563" v="147" actId="20577"/>
          <ac:spMkLst>
            <pc:docMk/>
            <pc:sldMk cId="4048920208" sldId="1157"/>
            <ac:spMk id="21" creationId="{042D9E7B-D1BB-4A59-8D12-11E6C2FA55AC}"/>
          </ac:spMkLst>
        </pc:spChg>
      </pc:sldChg>
      <pc:sldChg chg="delCm modCm">
        <pc:chgData name="Van Matibag" userId="07d0c1fc-094e-4961-88da-74bc435cf26d" providerId="ADAL" clId="{CECC4407-19A4-4E11-95B4-0A3A92359236}" dt="2023-01-03T05:01:59.605" v="723"/>
        <pc:sldMkLst>
          <pc:docMk/>
          <pc:sldMk cId="3481397020" sldId="1158"/>
        </pc:sldMkLst>
      </pc:sldChg>
      <pc:sldChg chg="addSp modSp mod">
        <pc:chgData name="Van Matibag" userId="07d0c1fc-094e-4961-88da-74bc435cf26d" providerId="ADAL" clId="{CECC4407-19A4-4E11-95B4-0A3A92359236}" dt="2023-01-03T01:09:39.113" v="613" actId="1076"/>
        <pc:sldMkLst>
          <pc:docMk/>
          <pc:sldMk cId="1539667126" sldId="1160"/>
        </pc:sldMkLst>
        <pc:spChg chg="mod">
          <ac:chgData name="Van Matibag" userId="07d0c1fc-094e-4961-88da-74bc435cf26d" providerId="ADAL" clId="{CECC4407-19A4-4E11-95B4-0A3A92359236}" dt="2023-01-03T01:07:52.394" v="591" actId="5793"/>
          <ac:spMkLst>
            <pc:docMk/>
            <pc:sldMk cId="1539667126" sldId="1160"/>
            <ac:spMk id="21" creationId="{042D9E7B-D1BB-4A59-8D12-11E6C2FA55AC}"/>
          </ac:spMkLst>
        </pc:spChg>
        <pc:graphicFrameChg chg="add mod modGraphic">
          <ac:chgData name="Van Matibag" userId="07d0c1fc-094e-4961-88da-74bc435cf26d" providerId="ADAL" clId="{CECC4407-19A4-4E11-95B4-0A3A92359236}" dt="2023-01-03T01:09:39.113" v="613" actId="1076"/>
          <ac:graphicFrameMkLst>
            <pc:docMk/>
            <pc:sldMk cId="1539667126" sldId="1160"/>
            <ac:graphicFrameMk id="2" creationId="{5941B59C-12EE-786D-D34D-2012AFA478DF}"/>
          </ac:graphicFrameMkLst>
        </pc:graphicFrameChg>
      </pc:sldChg>
      <pc:sldChg chg="delCm">
        <pc:chgData name="Van Matibag" userId="07d0c1fc-094e-4961-88da-74bc435cf26d" providerId="ADAL" clId="{CECC4407-19A4-4E11-95B4-0A3A92359236}" dt="2023-01-03T05:02:05.531" v="724"/>
        <pc:sldMkLst>
          <pc:docMk/>
          <pc:sldMk cId="4236674936" sldId="1161"/>
        </pc:sldMkLst>
      </pc:sldChg>
      <pc:sldChg chg="modSp mod delCm modCm">
        <pc:chgData name="Van Matibag" userId="07d0c1fc-094e-4961-88da-74bc435cf26d" providerId="ADAL" clId="{CECC4407-19A4-4E11-95B4-0A3A92359236}" dt="2023-01-03T05:02:15.047" v="725"/>
        <pc:sldMkLst>
          <pc:docMk/>
          <pc:sldMk cId="2379079947" sldId="1162"/>
        </pc:sldMkLst>
        <pc:spChg chg="mod">
          <ac:chgData name="Van Matibag" userId="07d0c1fc-094e-4961-88da-74bc435cf26d" providerId="ADAL" clId="{CECC4407-19A4-4E11-95B4-0A3A92359236}" dt="2023-01-03T01:14:37.205" v="627"/>
          <ac:spMkLst>
            <pc:docMk/>
            <pc:sldMk cId="2379079947" sldId="1162"/>
            <ac:spMk id="21" creationId="{042D9E7B-D1BB-4A59-8D12-11E6C2FA55AC}"/>
          </ac:spMkLst>
        </pc:spChg>
      </pc:sldChg>
      <pc:sldChg chg="modSp mod">
        <pc:chgData name="Van Matibag" userId="07d0c1fc-094e-4961-88da-74bc435cf26d" providerId="ADAL" clId="{CECC4407-19A4-4E11-95B4-0A3A92359236}" dt="2023-01-03T01:04:26.486" v="589" actId="14100"/>
        <pc:sldMkLst>
          <pc:docMk/>
          <pc:sldMk cId="4175940404" sldId="1163"/>
        </pc:sldMkLst>
        <pc:spChg chg="mod">
          <ac:chgData name="Van Matibag" userId="07d0c1fc-094e-4961-88da-74bc435cf26d" providerId="ADAL" clId="{CECC4407-19A4-4E11-95B4-0A3A92359236}" dt="2023-01-03T01:04:26.486" v="589" actId="14100"/>
          <ac:spMkLst>
            <pc:docMk/>
            <pc:sldMk cId="4175940404" sldId="1163"/>
            <ac:spMk id="21" creationId="{042D9E7B-D1BB-4A59-8D12-11E6C2FA55AC}"/>
          </ac:spMkLst>
        </pc:spChg>
      </pc:sldChg>
      <pc:sldChg chg="delCm">
        <pc:chgData name="Van Matibag" userId="07d0c1fc-094e-4961-88da-74bc435cf26d" providerId="ADAL" clId="{CECC4407-19A4-4E11-95B4-0A3A92359236}" dt="2023-01-03T05:01:11.078" v="717"/>
        <pc:sldMkLst>
          <pc:docMk/>
          <pc:sldMk cId="126173442" sldId="1164"/>
        </pc:sldMkLst>
      </pc:sldChg>
      <pc:sldChg chg="addSp delSp modSp add mod addCm delCm modCm">
        <pc:chgData name="Van Matibag" userId="07d0c1fc-094e-4961-88da-74bc435cf26d" providerId="ADAL" clId="{CECC4407-19A4-4E11-95B4-0A3A92359236}" dt="2023-01-03T05:01:30.413" v="719"/>
        <pc:sldMkLst>
          <pc:docMk/>
          <pc:sldMk cId="422471788" sldId="1165"/>
        </pc:sldMkLst>
        <pc:spChg chg="mod">
          <ac:chgData name="Van Matibag" userId="07d0c1fc-094e-4961-88da-74bc435cf26d" providerId="ADAL" clId="{CECC4407-19A4-4E11-95B4-0A3A92359236}" dt="2023-01-03T00:01:24.640" v="142" actId="20577"/>
          <ac:spMkLst>
            <pc:docMk/>
            <pc:sldMk cId="422471788" sldId="1165"/>
            <ac:spMk id="21" creationId="{042D9E7B-D1BB-4A59-8D12-11E6C2FA55AC}"/>
          </ac:spMkLst>
        </pc:spChg>
        <pc:graphicFrameChg chg="del mod">
          <ac:chgData name="Van Matibag" userId="07d0c1fc-094e-4961-88da-74bc435cf26d" providerId="ADAL" clId="{CECC4407-19A4-4E11-95B4-0A3A92359236}" dt="2023-01-02T23:52:16.395" v="10" actId="478"/>
          <ac:graphicFrameMkLst>
            <pc:docMk/>
            <pc:sldMk cId="422471788" sldId="1165"/>
            <ac:graphicFrameMk id="2" creationId="{05E3E5CD-0E6C-D412-1A9F-895D3F32B693}"/>
          </ac:graphicFrameMkLst>
        </pc:graphicFrameChg>
        <pc:graphicFrameChg chg="add mod">
          <ac:chgData name="Van Matibag" userId="07d0c1fc-094e-4961-88da-74bc435cf26d" providerId="ADAL" clId="{CECC4407-19A4-4E11-95B4-0A3A92359236}" dt="2023-01-02T23:52:45.917" v="15"/>
          <ac:graphicFrameMkLst>
            <pc:docMk/>
            <pc:sldMk cId="422471788" sldId="1165"/>
            <ac:graphicFrameMk id="3" creationId="{E87B4073-5DD2-2A38-F9EA-0451D650541C}"/>
          </ac:graphicFrameMkLst>
        </pc:graphicFrameChg>
        <pc:graphicFrameChg chg="add del mod">
          <ac:chgData name="Van Matibag" userId="07d0c1fc-094e-4961-88da-74bc435cf26d" providerId="ADAL" clId="{CECC4407-19A4-4E11-95B4-0A3A92359236}" dt="2023-01-02T23:54:08.998" v="114" actId="478"/>
          <ac:graphicFrameMkLst>
            <pc:docMk/>
            <pc:sldMk cId="422471788" sldId="1165"/>
            <ac:graphicFrameMk id="5" creationId="{4B2A2567-5356-AA54-D9A4-EF68532C1F3C}"/>
          </ac:graphicFrameMkLst>
        </pc:graphicFrameChg>
      </pc:sldChg>
      <pc:sldChg chg="addSp modSp add mod addCm delCm">
        <pc:chgData name="Van Matibag" userId="07d0c1fc-094e-4961-88da-74bc435cf26d" providerId="ADAL" clId="{CECC4407-19A4-4E11-95B4-0A3A92359236}" dt="2023-01-03T05:01:43.208" v="720"/>
        <pc:sldMkLst>
          <pc:docMk/>
          <pc:sldMk cId="1325506001" sldId="1166"/>
        </pc:sldMkLst>
        <pc:spChg chg="mod">
          <ac:chgData name="Van Matibag" userId="07d0c1fc-094e-4961-88da-74bc435cf26d" providerId="ADAL" clId="{CECC4407-19A4-4E11-95B4-0A3A92359236}" dt="2023-01-03T00:22:19.073" v="210" actId="20577"/>
          <ac:spMkLst>
            <pc:docMk/>
            <pc:sldMk cId="1325506001" sldId="1166"/>
            <ac:spMk id="21" creationId="{042D9E7B-D1BB-4A59-8D12-11E6C2FA55AC}"/>
          </ac:spMkLst>
        </pc:spChg>
        <pc:graphicFrameChg chg="add mod modGraphic">
          <ac:chgData name="Van Matibag" userId="07d0c1fc-094e-4961-88da-74bc435cf26d" providerId="ADAL" clId="{CECC4407-19A4-4E11-95B4-0A3A92359236}" dt="2023-01-03T00:22:31.846" v="212" actId="1076"/>
          <ac:graphicFrameMkLst>
            <pc:docMk/>
            <pc:sldMk cId="1325506001" sldId="1166"/>
            <ac:graphicFrameMk id="2" creationId="{44015F65-14D8-57FB-0DC9-BE3AB4312289}"/>
          </ac:graphicFrameMkLst>
        </pc:graphicFrameChg>
      </pc:sldChg>
      <pc:sldChg chg="addSp delSp modSp add mod">
        <pc:chgData name="Van Matibag" userId="07d0c1fc-094e-4961-88da-74bc435cf26d" providerId="ADAL" clId="{CECC4407-19A4-4E11-95B4-0A3A92359236}" dt="2023-01-03T00:20:12.257" v="205" actId="21"/>
        <pc:sldMkLst>
          <pc:docMk/>
          <pc:sldMk cId="1382505678" sldId="1167"/>
        </pc:sldMkLst>
        <pc:spChg chg="mod">
          <ac:chgData name="Van Matibag" userId="07d0c1fc-094e-4961-88da-74bc435cf26d" providerId="ADAL" clId="{CECC4407-19A4-4E11-95B4-0A3A92359236}" dt="2023-01-03T00:20:12.257" v="205" actId="21"/>
          <ac:spMkLst>
            <pc:docMk/>
            <pc:sldMk cId="1382505678" sldId="1167"/>
            <ac:spMk id="21" creationId="{042D9E7B-D1BB-4A59-8D12-11E6C2FA55AC}"/>
          </ac:spMkLst>
        </pc:spChg>
        <pc:graphicFrameChg chg="add del mod modGraphic">
          <ac:chgData name="Van Matibag" userId="07d0c1fc-094e-4961-88da-74bc435cf26d" providerId="ADAL" clId="{CECC4407-19A4-4E11-95B4-0A3A92359236}" dt="2023-01-03T00:20:11.679" v="204" actId="1032"/>
          <ac:graphicFrameMkLst>
            <pc:docMk/>
            <pc:sldMk cId="1382505678" sldId="1167"/>
            <ac:graphicFrameMk id="2" creationId="{CA0B14F6-0706-CEBF-4CB0-01D40B2DCF32}"/>
          </ac:graphicFrameMkLst>
        </pc:graphicFrameChg>
      </pc:sldChg>
      <pc:sldChg chg="addSp delSp modSp add mod addCm delCm">
        <pc:chgData name="Van Matibag" userId="07d0c1fc-094e-4961-88da-74bc435cf26d" providerId="ADAL" clId="{CECC4407-19A4-4E11-95B4-0A3A92359236}" dt="2023-01-03T05:01:49.301" v="721"/>
        <pc:sldMkLst>
          <pc:docMk/>
          <pc:sldMk cId="1780000389" sldId="1168"/>
        </pc:sldMkLst>
        <pc:spChg chg="mod">
          <ac:chgData name="Van Matibag" userId="07d0c1fc-094e-4961-88da-74bc435cf26d" providerId="ADAL" clId="{CECC4407-19A4-4E11-95B4-0A3A92359236}" dt="2023-01-03T01:00:34.742" v="586" actId="14100"/>
          <ac:spMkLst>
            <pc:docMk/>
            <pc:sldMk cId="1780000389" sldId="1168"/>
            <ac:spMk id="21" creationId="{042D9E7B-D1BB-4A59-8D12-11E6C2FA55AC}"/>
          </ac:spMkLst>
        </pc:spChg>
        <pc:graphicFrameChg chg="del">
          <ac:chgData name="Van Matibag" userId="07d0c1fc-094e-4961-88da-74bc435cf26d" providerId="ADAL" clId="{CECC4407-19A4-4E11-95B4-0A3A92359236}" dt="2023-01-03T00:28:58.144" v="250" actId="478"/>
          <ac:graphicFrameMkLst>
            <pc:docMk/>
            <pc:sldMk cId="1780000389" sldId="1168"/>
            <ac:graphicFrameMk id="2" creationId="{44015F65-14D8-57FB-0DC9-BE3AB4312289}"/>
          </ac:graphicFrameMkLst>
        </pc:graphicFrameChg>
        <pc:graphicFrameChg chg="add del mod modGraphic">
          <ac:chgData name="Van Matibag" userId="07d0c1fc-094e-4961-88da-74bc435cf26d" providerId="ADAL" clId="{CECC4407-19A4-4E11-95B4-0A3A92359236}" dt="2023-01-03T00:32:11.268" v="370" actId="478"/>
          <ac:graphicFrameMkLst>
            <pc:docMk/>
            <pc:sldMk cId="1780000389" sldId="1168"/>
            <ac:graphicFrameMk id="3" creationId="{96795064-7C5A-0B92-5201-1B6E5AAE9780}"/>
          </ac:graphicFrameMkLst>
        </pc:graphicFrameChg>
        <pc:graphicFrameChg chg="add del mod modGraphic">
          <ac:chgData name="Van Matibag" userId="07d0c1fc-094e-4961-88da-74bc435cf26d" providerId="ADAL" clId="{CECC4407-19A4-4E11-95B4-0A3A92359236}" dt="2023-01-03T00:32:50.947" v="380" actId="478"/>
          <ac:graphicFrameMkLst>
            <pc:docMk/>
            <pc:sldMk cId="1780000389" sldId="1168"/>
            <ac:graphicFrameMk id="5" creationId="{374914C7-BFA2-E743-224C-5C2F6B3BF6B8}"/>
          </ac:graphicFrameMkLst>
        </pc:graphicFrameChg>
        <pc:graphicFrameChg chg="add del mod modGraphic">
          <ac:chgData name="Van Matibag" userId="07d0c1fc-094e-4961-88da-74bc435cf26d" providerId="ADAL" clId="{CECC4407-19A4-4E11-95B4-0A3A92359236}" dt="2023-01-03T00:33:37.713" v="388" actId="478"/>
          <ac:graphicFrameMkLst>
            <pc:docMk/>
            <pc:sldMk cId="1780000389" sldId="1168"/>
            <ac:graphicFrameMk id="7" creationId="{B693FDD2-5D19-80BA-4098-2D00C0AE1E6A}"/>
          </ac:graphicFrameMkLst>
        </pc:graphicFrameChg>
        <pc:graphicFrameChg chg="add mod modGraphic">
          <ac:chgData name="Van Matibag" userId="07d0c1fc-094e-4961-88da-74bc435cf26d" providerId="ADAL" clId="{CECC4407-19A4-4E11-95B4-0A3A92359236}" dt="2023-01-03T01:00:39.624" v="587" actId="1076"/>
          <ac:graphicFrameMkLst>
            <pc:docMk/>
            <pc:sldMk cId="1780000389" sldId="1168"/>
            <ac:graphicFrameMk id="8" creationId="{CB720F6F-3719-0D16-1C96-95DA0906D9F5}"/>
          </ac:graphicFrameMkLst>
        </pc:graphicFrameChg>
      </pc:sldChg>
      <pc:sldChg chg="delSp modSp add mod">
        <pc:chgData name="Van Matibag" userId="07d0c1fc-094e-4961-88da-74bc435cf26d" providerId="ADAL" clId="{CECC4407-19A4-4E11-95B4-0A3A92359236}" dt="2023-01-03T00:52:55.671" v="509" actId="14100"/>
        <pc:sldMkLst>
          <pc:docMk/>
          <pc:sldMk cId="3051761768" sldId="1169"/>
        </pc:sldMkLst>
        <pc:spChg chg="mod">
          <ac:chgData name="Van Matibag" userId="07d0c1fc-094e-4961-88da-74bc435cf26d" providerId="ADAL" clId="{CECC4407-19A4-4E11-95B4-0A3A92359236}" dt="2023-01-03T00:52:55.671" v="509" actId="14100"/>
          <ac:spMkLst>
            <pc:docMk/>
            <pc:sldMk cId="3051761768" sldId="1169"/>
            <ac:spMk id="21" creationId="{042D9E7B-D1BB-4A59-8D12-11E6C2FA55AC}"/>
          </ac:spMkLst>
        </pc:spChg>
        <pc:graphicFrameChg chg="del mod">
          <ac:chgData name="Van Matibag" userId="07d0c1fc-094e-4961-88da-74bc435cf26d" providerId="ADAL" clId="{CECC4407-19A4-4E11-95B4-0A3A92359236}" dt="2023-01-03T00:49:10.911" v="477" actId="478"/>
          <ac:graphicFrameMkLst>
            <pc:docMk/>
            <pc:sldMk cId="3051761768" sldId="1169"/>
            <ac:graphicFrameMk id="3" creationId="{B01517E2-0C05-BE24-2A08-6289F87CF738}"/>
          </ac:graphicFrameMkLst>
        </pc:graphicFrameChg>
      </pc:sldChg>
      <pc:sldChg chg="modSp add mod">
        <pc:chgData name="Van Matibag" userId="07d0c1fc-094e-4961-88da-74bc435cf26d" providerId="ADAL" clId="{CECC4407-19A4-4E11-95B4-0A3A92359236}" dt="2023-01-03T01:00:22.119" v="584" actId="14100"/>
        <pc:sldMkLst>
          <pc:docMk/>
          <pc:sldMk cId="2554208468" sldId="1170"/>
        </pc:sldMkLst>
        <pc:spChg chg="mod">
          <ac:chgData name="Van Matibag" userId="07d0c1fc-094e-4961-88da-74bc435cf26d" providerId="ADAL" clId="{CECC4407-19A4-4E11-95B4-0A3A92359236}" dt="2023-01-03T01:00:22.119" v="584" actId="14100"/>
          <ac:spMkLst>
            <pc:docMk/>
            <pc:sldMk cId="2554208468" sldId="1170"/>
            <ac:spMk id="21" creationId="{042D9E7B-D1BB-4A59-8D12-11E6C2FA55AC}"/>
          </ac:spMkLst>
        </pc:spChg>
      </pc:sldChg>
      <pc:sldChg chg="modSp add mod">
        <pc:chgData name="Van Matibag" userId="07d0c1fc-094e-4961-88da-74bc435cf26d" providerId="ADAL" clId="{CECC4407-19A4-4E11-95B4-0A3A92359236}" dt="2023-01-03T01:00:27.719" v="585" actId="14100"/>
        <pc:sldMkLst>
          <pc:docMk/>
          <pc:sldMk cId="4282655423" sldId="1171"/>
        </pc:sldMkLst>
        <pc:spChg chg="mod">
          <ac:chgData name="Van Matibag" userId="07d0c1fc-094e-4961-88da-74bc435cf26d" providerId="ADAL" clId="{CECC4407-19A4-4E11-95B4-0A3A92359236}" dt="2023-01-03T01:00:27.719" v="585" actId="14100"/>
          <ac:spMkLst>
            <pc:docMk/>
            <pc:sldMk cId="4282655423" sldId="1171"/>
            <ac:spMk id="21" creationId="{042D9E7B-D1BB-4A59-8D12-11E6C2FA55AC}"/>
          </ac:spMkLst>
        </pc:spChg>
      </pc:sldChg>
      <pc:sldChg chg="addSp modSp add mod">
        <pc:chgData name="Van Matibag" userId="07d0c1fc-094e-4961-88da-74bc435cf26d" providerId="ADAL" clId="{CECC4407-19A4-4E11-95B4-0A3A92359236}" dt="2023-01-03T01:19:25.519" v="672" actId="1076"/>
        <pc:sldMkLst>
          <pc:docMk/>
          <pc:sldMk cId="1692502841" sldId="1172"/>
        </pc:sldMkLst>
        <pc:spChg chg="mod">
          <ac:chgData name="Van Matibag" userId="07d0c1fc-094e-4961-88da-74bc435cf26d" providerId="ADAL" clId="{CECC4407-19A4-4E11-95B4-0A3A92359236}" dt="2023-01-03T01:17:52.528" v="670" actId="14100"/>
          <ac:spMkLst>
            <pc:docMk/>
            <pc:sldMk cId="1692502841" sldId="1172"/>
            <ac:spMk id="21" creationId="{042D9E7B-D1BB-4A59-8D12-11E6C2FA55AC}"/>
          </ac:spMkLst>
        </pc:spChg>
        <pc:graphicFrameChg chg="add mod modGraphic">
          <ac:chgData name="Van Matibag" userId="07d0c1fc-094e-4961-88da-74bc435cf26d" providerId="ADAL" clId="{CECC4407-19A4-4E11-95B4-0A3A92359236}" dt="2023-01-03T01:19:25.519" v="672" actId="1076"/>
          <ac:graphicFrameMkLst>
            <pc:docMk/>
            <pc:sldMk cId="1692502841" sldId="1172"/>
            <ac:graphicFrameMk id="2" creationId="{D1086976-2B66-7F4B-9C83-C157E2035DD9}"/>
          </ac:graphicFrameMkLst>
        </pc:graphicFrameChg>
      </pc:sldChg>
    </pc:docChg>
  </pc:docChgLst>
  <pc:docChgLst>
    <pc:chgData name="Shaira Teneza" userId="54b7cb2e-4ead-41c6-a99a-9b0ab1b6b958" providerId="ADAL" clId="{060E7512-60FF-4C09-991E-7294D88DCF18}"/>
    <pc:docChg chg="undo custSel modSld">
      <pc:chgData name="Shaira Teneza" userId="54b7cb2e-4ead-41c6-a99a-9b0ab1b6b958" providerId="ADAL" clId="{060E7512-60FF-4C09-991E-7294D88DCF18}" dt="2023-08-17T03:57:54.815" v="96" actId="20577"/>
      <pc:docMkLst>
        <pc:docMk/>
      </pc:docMkLst>
      <pc:sldChg chg="modSp mod addCm">
        <pc:chgData name="Shaira Teneza" userId="54b7cb2e-4ead-41c6-a99a-9b0ab1b6b958" providerId="ADAL" clId="{060E7512-60FF-4C09-991E-7294D88DCF18}" dt="2023-08-17T03:31:12.818" v="53"/>
        <pc:sldMkLst>
          <pc:docMk/>
          <pc:sldMk cId="1750980858" sldId="959"/>
        </pc:sldMkLst>
        <pc:spChg chg="mod">
          <ac:chgData name="Shaira Teneza" userId="54b7cb2e-4ead-41c6-a99a-9b0ab1b6b958" providerId="ADAL" clId="{060E7512-60FF-4C09-991E-7294D88DCF18}" dt="2023-08-17T03:30:59.321" v="52" actId="13926"/>
          <ac:spMkLst>
            <pc:docMk/>
            <pc:sldMk cId="1750980858" sldId="959"/>
            <ac:spMk id="12" creationId="{70AB3EF6-BB7D-4D73-9C21-731770A78952}"/>
          </ac:spMkLst>
        </pc:sp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060E7512-60FF-4C09-991E-7294D88DCF18}" dt="2023-08-17T03:31:12.818" v="53"/>
              <pc2:cmMkLst xmlns:pc2="http://schemas.microsoft.com/office/powerpoint/2019/9/main/command">
                <pc:docMk/>
                <pc:sldMk cId="1750980858" sldId="959"/>
                <pc2:cmMk id="{4E89E93E-A277-4474-B9FA-B8770A9598B6}"/>
              </pc2:cmMkLst>
            </pc226:cmChg>
          </p:ext>
        </pc:extLst>
      </pc:sldChg>
      <pc:sldChg chg="modSp mod addCm">
        <pc:chgData name="Shaira Teneza" userId="54b7cb2e-4ead-41c6-a99a-9b0ab1b6b958" providerId="ADAL" clId="{060E7512-60FF-4C09-991E-7294D88DCF18}" dt="2023-08-17T03:31:25.490" v="55"/>
        <pc:sldMkLst>
          <pc:docMk/>
          <pc:sldMk cId="2186977347" sldId="1069"/>
        </pc:sldMkLst>
        <pc:spChg chg="mod">
          <ac:chgData name="Shaira Teneza" userId="54b7cb2e-4ead-41c6-a99a-9b0ab1b6b958" providerId="ADAL" clId="{060E7512-60FF-4C09-991E-7294D88DCF18}" dt="2023-08-17T03:31:17.288" v="54" actId="13926"/>
          <ac:spMkLst>
            <pc:docMk/>
            <pc:sldMk cId="2186977347" sldId="1069"/>
            <ac:spMk id="12" creationId="{70AB3EF6-BB7D-4D73-9C21-731770A78952}"/>
          </ac:spMkLst>
        </pc:sp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060E7512-60FF-4C09-991E-7294D88DCF18}" dt="2023-08-17T03:31:25.490" v="55"/>
              <pc2:cmMkLst xmlns:pc2="http://schemas.microsoft.com/office/powerpoint/2019/9/main/command">
                <pc:docMk/>
                <pc:sldMk cId="2186977347" sldId="1069"/>
                <pc2:cmMk id="{900AE54A-BA75-4C47-88BA-F6C35080AAB7}"/>
              </pc2:cmMkLst>
            </pc226:cmChg>
          </p:ext>
        </pc:extLst>
      </pc:sldChg>
      <pc:sldChg chg="modSp mod addCm">
        <pc:chgData name="Shaira Teneza" userId="54b7cb2e-4ead-41c6-a99a-9b0ab1b6b958" providerId="ADAL" clId="{060E7512-60FF-4C09-991E-7294D88DCF18}" dt="2023-08-17T03:50:54.368" v="60"/>
        <pc:sldMkLst>
          <pc:docMk/>
          <pc:sldMk cId="3891886650" sldId="1084"/>
        </pc:sldMkLst>
        <pc:spChg chg="mod">
          <ac:chgData name="Shaira Teneza" userId="54b7cb2e-4ead-41c6-a99a-9b0ab1b6b958" providerId="ADAL" clId="{060E7512-60FF-4C09-991E-7294D88DCF18}" dt="2023-08-17T03:50:43.337" v="59" actId="13926"/>
          <ac:spMkLst>
            <pc:docMk/>
            <pc:sldMk cId="3891886650" sldId="1084"/>
            <ac:spMk id="6" creationId="{41F2C4F9-05EB-427B-9189-A35D584F012B}"/>
          </ac:spMkLst>
        </pc:sp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060E7512-60FF-4C09-991E-7294D88DCF18}" dt="2023-08-17T03:50:54.368" v="60"/>
              <pc2:cmMkLst xmlns:pc2="http://schemas.microsoft.com/office/powerpoint/2019/9/main/command">
                <pc:docMk/>
                <pc:sldMk cId="3891886650" sldId="1084"/>
                <pc2:cmMk id="{34552F03-4029-42B1-B721-A317F6F008DB}"/>
              </pc2:cmMkLst>
            </pc226:cmChg>
          </p:ext>
        </pc:extLst>
      </pc:sldChg>
      <pc:sldChg chg="modSp mod addCm">
        <pc:chgData name="Shaira Teneza" userId="54b7cb2e-4ead-41c6-a99a-9b0ab1b6b958" providerId="ADAL" clId="{060E7512-60FF-4C09-991E-7294D88DCF18}" dt="2023-08-17T03:50:31.369" v="58"/>
        <pc:sldMkLst>
          <pc:docMk/>
          <pc:sldMk cId="2438632858" sldId="1150"/>
        </pc:sldMkLst>
        <pc:spChg chg="mod">
          <ac:chgData name="Shaira Teneza" userId="54b7cb2e-4ead-41c6-a99a-9b0ab1b6b958" providerId="ADAL" clId="{060E7512-60FF-4C09-991E-7294D88DCF18}" dt="2023-08-17T03:31:49.672" v="56" actId="13926"/>
          <ac:spMkLst>
            <pc:docMk/>
            <pc:sldMk cId="2438632858" sldId="1150"/>
            <ac:spMk id="21" creationId="{042D9E7B-D1BB-4A59-8D12-11E6C2FA55AC}"/>
          </ac:spMkLst>
        </pc:sp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060E7512-60FF-4C09-991E-7294D88DCF18}" dt="2023-08-17T03:50:31.369" v="58"/>
              <pc2:cmMkLst xmlns:pc2="http://schemas.microsoft.com/office/powerpoint/2019/9/main/command">
                <pc:docMk/>
                <pc:sldMk cId="2438632858" sldId="1150"/>
                <pc2:cmMk id="{DBE41109-5E81-479F-86E1-E8877CA60A99}"/>
              </pc2:cmMkLst>
            </pc226:cmChg>
          </p:ext>
        </pc:extLst>
      </pc:sldChg>
      <pc:sldChg chg="modSp mod addCm">
        <pc:chgData name="Shaira Teneza" userId="54b7cb2e-4ead-41c6-a99a-9b0ab1b6b958" providerId="ADAL" clId="{060E7512-60FF-4C09-991E-7294D88DCF18}" dt="2023-08-17T03:51:13.197" v="63"/>
        <pc:sldMkLst>
          <pc:docMk/>
          <pc:sldMk cId="4048920208" sldId="1157"/>
        </pc:sldMkLst>
        <pc:spChg chg="mod">
          <ac:chgData name="Shaira Teneza" userId="54b7cb2e-4ead-41c6-a99a-9b0ab1b6b958" providerId="ADAL" clId="{060E7512-60FF-4C09-991E-7294D88DCF18}" dt="2023-08-17T03:50:25.442" v="57" actId="13926"/>
          <ac:spMkLst>
            <pc:docMk/>
            <pc:sldMk cId="4048920208" sldId="1157"/>
            <ac:spMk id="21" creationId="{042D9E7B-D1BB-4A59-8D12-11E6C2FA55AC}"/>
          </ac:spMkLst>
        </pc:sp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060E7512-60FF-4C09-991E-7294D88DCF18}" dt="2023-08-17T03:51:13.197" v="63"/>
              <pc2:cmMkLst xmlns:pc2="http://schemas.microsoft.com/office/powerpoint/2019/9/main/command">
                <pc:docMk/>
                <pc:sldMk cId="4048920208" sldId="1157"/>
                <pc2:cmMk id="{CA3B1D86-65DC-44B8-AC3A-30D12CB6351F}"/>
              </pc2:cmMkLst>
            </pc226:cmChg>
          </p:ext>
        </pc:extLst>
      </pc:sldChg>
      <pc:sldChg chg="modSp mod addCm modCm">
        <pc:chgData name="Shaira Teneza" userId="54b7cb2e-4ead-41c6-a99a-9b0ab1b6b958" providerId="ADAL" clId="{060E7512-60FF-4C09-991E-7294D88DCF18}" dt="2023-08-17T03:51:54.604" v="72"/>
        <pc:sldMkLst>
          <pc:docMk/>
          <pc:sldMk cId="3481397020" sldId="1158"/>
        </pc:sldMkLst>
        <pc:spChg chg="mod">
          <ac:chgData name="Shaira Teneza" userId="54b7cb2e-4ead-41c6-a99a-9b0ab1b6b958" providerId="ADAL" clId="{060E7512-60FF-4C09-991E-7294D88DCF18}" dt="2023-08-17T03:51:49.648" v="71" actId="20577"/>
          <ac:spMkLst>
            <pc:docMk/>
            <pc:sldMk cId="3481397020" sldId="1158"/>
            <ac:spMk id="21" creationId="{042D9E7B-D1BB-4A59-8D12-11E6C2FA55AC}"/>
          </ac:spMkLst>
        </pc:spChg>
        <pc:graphicFrameChg chg="mod">
          <ac:chgData name="Shaira Teneza" userId="54b7cb2e-4ead-41c6-a99a-9b0ab1b6b958" providerId="ADAL" clId="{060E7512-60FF-4C09-991E-7294D88DCF18}" dt="2023-08-17T03:51:44.811" v="68" actId="13926"/>
          <ac:graphicFrameMkLst>
            <pc:docMk/>
            <pc:sldMk cId="3481397020" sldId="1158"/>
            <ac:graphicFrameMk id="3" creationId="{B01517E2-0C05-BE24-2A08-6289F87CF738}"/>
          </ac:graphicFrameMkLst>
        </pc:graphicFrame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060E7512-60FF-4C09-991E-7294D88DCF18}" dt="2023-08-17T03:51:54.604" v="72"/>
              <pc2:cmMkLst xmlns:pc2="http://schemas.microsoft.com/office/powerpoint/2019/9/main/command">
                <pc:docMk/>
                <pc:sldMk cId="3481397020" sldId="1158"/>
                <pc2:cmMk id="{A9ECB12B-D15B-42E8-B0CD-59A0A178D67F}"/>
              </pc2:cmMkLst>
            </pc226:cmChg>
            <pc226:cmChg xmlns:pc226="http://schemas.microsoft.com/office/powerpoint/2022/06/main/command" xmlns="" chg="add mod">
              <pc226:chgData name="Shaira Teneza" userId="54b7cb2e-4ead-41c6-a99a-9b0ab1b6b958" providerId="ADAL" clId="{060E7512-60FF-4C09-991E-7294D88DCF18}" dt="2023-08-17T03:51:49.648" v="71" actId="20577"/>
              <pc2:cmMkLst xmlns:pc2="http://schemas.microsoft.com/office/powerpoint/2019/9/main/command">
                <pc:docMk/>
                <pc:sldMk cId="3481397020" sldId="1158"/>
                <pc2:cmMk id="{069F2E36-D08A-46A6-93F3-042A44ED47AF}"/>
              </pc2:cmMkLst>
            </pc226:cmChg>
            <pc226:cmChg xmlns:pc226="http://schemas.microsoft.com/office/powerpoint/2022/06/main/command" xmlns="" chg="add mod">
              <pc226:chgData name="Shaira Teneza" userId="54b7cb2e-4ead-41c6-a99a-9b0ab1b6b958" providerId="ADAL" clId="{060E7512-60FF-4C09-991E-7294D88DCF18}" dt="2023-08-17T03:51:49.648" v="71" actId="20577"/>
              <pc2:cmMkLst xmlns:pc2="http://schemas.microsoft.com/office/powerpoint/2019/9/main/command">
                <pc:docMk/>
                <pc:sldMk cId="3481397020" sldId="1158"/>
                <pc2:cmMk id="{87E4A1EB-98B4-4020-8F6A-D83B9A3407BE}"/>
              </pc2:cmMkLst>
            </pc226:cmChg>
          </p:ext>
        </pc:extLst>
      </pc:sldChg>
      <pc:sldChg chg="modSp mod addCm">
        <pc:chgData name="Shaira Teneza" userId="54b7cb2e-4ead-41c6-a99a-9b0ab1b6b958" providerId="ADAL" clId="{060E7512-60FF-4C09-991E-7294D88DCF18}" dt="2023-08-17T03:53:16.783" v="90"/>
        <pc:sldMkLst>
          <pc:docMk/>
          <pc:sldMk cId="2312536573" sldId="1159"/>
        </pc:sldMkLst>
        <pc:spChg chg="mod">
          <ac:chgData name="Shaira Teneza" userId="54b7cb2e-4ead-41c6-a99a-9b0ab1b6b958" providerId="ADAL" clId="{060E7512-60FF-4C09-991E-7294D88DCF18}" dt="2023-08-17T03:53:12.450" v="89" actId="13926"/>
          <ac:spMkLst>
            <pc:docMk/>
            <pc:sldMk cId="2312536573" sldId="1159"/>
            <ac:spMk id="21" creationId="{042D9E7B-D1BB-4A59-8D12-11E6C2FA55AC}"/>
          </ac:spMkLst>
        </pc:sp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060E7512-60FF-4C09-991E-7294D88DCF18}" dt="2023-08-17T03:53:16.783" v="90"/>
              <pc2:cmMkLst xmlns:pc2="http://schemas.microsoft.com/office/powerpoint/2019/9/main/command">
                <pc:docMk/>
                <pc:sldMk cId="2312536573" sldId="1159"/>
                <pc2:cmMk id="{8D960FBC-0D05-4A01-8040-BA6B416EC1C7}"/>
              </pc2:cmMkLst>
            </pc226:cmChg>
          </p:ext>
        </pc:extLst>
      </pc:sldChg>
      <pc:sldChg chg="modSp mod">
        <pc:chgData name="Shaira Teneza" userId="54b7cb2e-4ead-41c6-a99a-9b0ab1b6b958" providerId="ADAL" clId="{060E7512-60FF-4C09-991E-7294D88DCF18}" dt="2023-08-17T03:57:54.815" v="96" actId="20577"/>
        <pc:sldMkLst>
          <pc:docMk/>
          <pc:sldMk cId="4236674936" sldId="1161"/>
        </pc:sldMkLst>
        <pc:spChg chg="mod">
          <ac:chgData name="Shaira Teneza" userId="54b7cb2e-4ead-41c6-a99a-9b0ab1b6b958" providerId="ADAL" clId="{060E7512-60FF-4C09-991E-7294D88DCF18}" dt="2023-08-17T03:57:54.815" v="96" actId="20577"/>
          <ac:spMkLst>
            <pc:docMk/>
            <pc:sldMk cId="4236674936" sldId="1161"/>
            <ac:spMk id="6" creationId="{41F2C4F9-05EB-427B-9189-A35D584F012B}"/>
          </ac:spMkLst>
        </pc:spChg>
      </pc:sldChg>
      <pc:sldChg chg="modSp mod addCm">
        <pc:chgData name="Shaira Teneza" userId="54b7cb2e-4ead-41c6-a99a-9b0ab1b6b958" providerId="ADAL" clId="{060E7512-60FF-4C09-991E-7294D88DCF18}" dt="2023-08-17T03:51:05.929" v="62"/>
        <pc:sldMkLst>
          <pc:docMk/>
          <pc:sldMk cId="422471788" sldId="1165"/>
        </pc:sldMkLst>
        <pc:spChg chg="mod">
          <ac:chgData name="Shaira Teneza" userId="54b7cb2e-4ead-41c6-a99a-9b0ab1b6b958" providerId="ADAL" clId="{060E7512-60FF-4C09-991E-7294D88DCF18}" dt="2023-08-17T03:50:59.819" v="61" actId="13926"/>
          <ac:spMkLst>
            <pc:docMk/>
            <pc:sldMk cId="422471788" sldId="1165"/>
            <ac:spMk id="21" creationId="{042D9E7B-D1BB-4A59-8D12-11E6C2FA55AC}"/>
          </ac:spMkLst>
        </pc:sp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060E7512-60FF-4C09-991E-7294D88DCF18}" dt="2023-08-17T03:51:05.929" v="62"/>
              <pc2:cmMkLst xmlns:pc2="http://schemas.microsoft.com/office/powerpoint/2019/9/main/command">
                <pc:docMk/>
                <pc:sldMk cId="422471788" sldId="1165"/>
                <pc2:cmMk id="{27251BC5-E9BD-4ED9-A304-9DB6C4336060}"/>
              </pc2:cmMkLst>
            </pc226:cmChg>
          </p:ext>
        </pc:extLst>
      </pc:sldChg>
      <pc:sldChg chg="modSp mod addCm modCm">
        <pc:chgData name="Shaira Teneza" userId="54b7cb2e-4ead-41c6-a99a-9b0ab1b6b958" providerId="ADAL" clId="{060E7512-60FF-4C09-991E-7294D88DCF18}" dt="2023-08-17T03:52:30.113" v="80"/>
        <pc:sldMkLst>
          <pc:docMk/>
          <pc:sldMk cId="2554208468" sldId="1170"/>
        </pc:sldMkLst>
        <pc:spChg chg="mod">
          <ac:chgData name="Shaira Teneza" userId="54b7cb2e-4ead-41c6-a99a-9b0ab1b6b958" providerId="ADAL" clId="{060E7512-60FF-4C09-991E-7294D88DCF18}" dt="2023-08-17T03:52:26.194" v="79" actId="13926"/>
          <ac:spMkLst>
            <pc:docMk/>
            <pc:sldMk cId="2554208468" sldId="1170"/>
            <ac:spMk id="21" creationId="{042D9E7B-D1BB-4A59-8D12-11E6C2FA55AC}"/>
          </ac:spMkLst>
        </pc:spChg>
        <pc:extLst>
          <p:ext xmlns:p="http://schemas.openxmlformats.org/presentationml/2006/main" uri="{D6D511B9-2390-475A-947B-AFAB55BFBCF1}">
            <pc226:cmChg xmlns:pc226="http://schemas.microsoft.com/office/powerpoint/2022/06/main/command" xmlns="" chg="add">
              <pc226:chgData name="Shaira Teneza" userId="54b7cb2e-4ead-41c6-a99a-9b0ab1b6b958" providerId="ADAL" clId="{060E7512-60FF-4C09-991E-7294D88DCF18}" dt="2023-08-17T03:52:21.955" v="78"/>
              <pc2:cmMkLst xmlns:pc2="http://schemas.microsoft.com/office/powerpoint/2019/9/main/command">
                <pc:docMk/>
                <pc:sldMk cId="2554208468" sldId="1170"/>
                <pc2:cmMk id="{26C575B1-D696-419B-8C57-CF859F878640}"/>
              </pc2:cmMkLst>
            </pc226:cmChg>
            <pc226:cmChg xmlns:pc226="http://schemas.microsoft.com/office/powerpoint/2022/06/main/command" xmlns="" chg="add">
              <pc226:chgData name="Shaira Teneza" userId="54b7cb2e-4ead-41c6-a99a-9b0ab1b6b958" providerId="ADAL" clId="{060E7512-60FF-4C09-991E-7294D88DCF18}" dt="2023-08-17T03:52:30.113" v="80"/>
              <pc2:cmMkLst xmlns:pc2="http://schemas.microsoft.com/office/powerpoint/2019/9/main/command">
                <pc:docMk/>
                <pc:sldMk cId="2554208468" sldId="1170"/>
                <pc2:cmMk id="{1C1C02BE-A7F4-461D-A0F0-1B4D9033862E}"/>
              </pc2:cmMkLst>
            </pc226:cmChg>
            <pc226:cmChg xmlns:pc226="http://schemas.microsoft.com/office/powerpoint/2022/06/main/command" xmlns="" chg="add mod">
              <pc226:chgData name="Shaira Teneza" userId="54b7cb2e-4ead-41c6-a99a-9b0ab1b6b958" providerId="ADAL" clId="{060E7512-60FF-4C09-991E-7294D88DCF18}" dt="2023-08-17T03:52:13.555" v="76"/>
              <pc2:cmMkLst xmlns:pc2="http://schemas.microsoft.com/office/powerpoint/2019/9/main/command">
                <pc:docMk/>
                <pc:sldMk cId="2554208468" sldId="1170"/>
                <pc2:cmMk id="{FA7355C5-2683-44B9-8525-F01B34F196AF}"/>
              </pc2:cmMkLst>
            </pc226:cmChg>
          </p:ext>
        </pc:extLst>
      </pc:sldChg>
      <pc:sldChg chg="modSp mod addCm modCm">
        <pc:chgData name="Shaira Teneza" userId="54b7cb2e-4ead-41c6-a99a-9b0ab1b6b958" providerId="ADAL" clId="{060E7512-60FF-4C09-991E-7294D88DCF18}" dt="2023-08-17T03:53:07.312" v="88"/>
        <pc:sldMkLst>
          <pc:docMk/>
          <pc:sldMk cId="4282655423" sldId="1171"/>
        </pc:sldMkLst>
        <pc:spChg chg="mod">
          <ac:chgData name="Shaira Teneza" userId="54b7cb2e-4ead-41c6-a99a-9b0ab1b6b958" providerId="ADAL" clId="{060E7512-60FF-4C09-991E-7294D88DCF18}" dt="2023-08-17T03:53:03.336" v="87" actId="20577"/>
          <ac:spMkLst>
            <pc:docMk/>
            <pc:sldMk cId="4282655423" sldId="1171"/>
            <ac:spMk id="21" creationId="{042D9E7B-D1BB-4A59-8D12-11E6C2FA55AC}"/>
          </ac:spMkLst>
        </pc:spChg>
        <pc:extLst>
          <p:ext xmlns:p="http://schemas.openxmlformats.org/presentationml/2006/main" uri="{D6D511B9-2390-475A-947B-AFAB55BFBCF1}">
            <pc226:cmChg xmlns:pc226="http://schemas.microsoft.com/office/powerpoint/2022/06/main/command" xmlns="" chg="add mod">
              <pc226:chgData name="Shaira Teneza" userId="54b7cb2e-4ead-41c6-a99a-9b0ab1b6b958" providerId="ADAL" clId="{060E7512-60FF-4C09-991E-7294D88DCF18}" dt="2023-08-17T03:53:03.336" v="87" actId="20577"/>
              <pc2:cmMkLst xmlns:pc2="http://schemas.microsoft.com/office/powerpoint/2019/9/main/command">
                <pc:docMk/>
                <pc:sldMk cId="4282655423" sldId="1171"/>
                <pc2:cmMk id="{5B888B79-BB13-4718-8C2B-4819D62506E0}"/>
              </pc2:cmMkLst>
            </pc226:cmChg>
            <pc226:cmChg xmlns:pc226="http://schemas.microsoft.com/office/powerpoint/2022/06/main/command" xmlns="" chg="add">
              <pc226:chgData name="Shaira Teneza" userId="54b7cb2e-4ead-41c6-a99a-9b0ab1b6b958" providerId="ADAL" clId="{060E7512-60FF-4C09-991E-7294D88DCF18}" dt="2023-08-17T03:53:07.312" v="88"/>
              <pc2:cmMkLst xmlns:pc2="http://schemas.microsoft.com/office/powerpoint/2019/9/main/command">
                <pc:docMk/>
                <pc:sldMk cId="4282655423" sldId="1171"/>
                <pc2:cmMk id="{A84A74EB-0E32-40A6-9DBB-1BD4DD7A92C2}"/>
              </pc2:cmMkLst>
            </pc226:cmChg>
            <pc226:cmChg xmlns:pc226="http://schemas.microsoft.com/office/powerpoint/2022/06/main/command" xmlns="" chg="add mod">
              <pc226:chgData name="Shaira Teneza" userId="54b7cb2e-4ead-41c6-a99a-9b0ab1b6b958" providerId="ADAL" clId="{060E7512-60FF-4C09-991E-7294D88DCF18}" dt="2023-08-17T03:53:03.336" v="87" actId="20577"/>
              <pc2:cmMkLst xmlns:pc2="http://schemas.microsoft.com/office/powerpoint/2019/9/main/command">
                <pc:docMk/>
                <pc:sldMk cId="4282655423" sldId="1171"/>
                <pc2:cmMk id="{181CE5FF-074C-43AF-BD78-7BB27F3695EA}"/>
              </pc2:cmMkLst>
            </pc226:cmChg>
          </p:ext>
        </pc:extLst>
      </pc:sldChg>
      <pc:sldChg chg="modSp mod">
        <pc:chgData name="Shaira Teneza" userId="54b7cb2e-4ead-41c6-a99a-9b0ab1b6b958" providerId="ADAL" clId="{060E7512-60FF-4C09-991E-7294D88DCF18}" dt="2023-08-17T03:55:13.448" v="94" actId="20577"/>
        <pc:sldMkLst>
          <pc:docMk/>
          <pc:sldMk cId="483560694" sldId="1173"/>
        </pc:sldMkLst>
        <pc:spChg chg="mod">
          <ac:chgData name="Shaira Teneza" userId="54b7cb2e-4ead-41c6-a99a-9b0ab1b6b958" providerId="ADAL" clId="{060E7512-60FF-4C09-991E-7294D88DCF18}" dt="2023-08-17T03:55:13.448" v="94" actId="20577"/>
          <ac:spMkLst>
            <pc:docMk/>
            <pc:sldMk cId="483560694" sldId="1173"/>
            <ac:spMk id="21" creationId="{042D9E7B-D1BB-4A59-8D12-11E6C2FA55AC}"/>
          </ac:spMkLst>
        </pc:spChg>
      </pc:sldChg>
    </pc:docChg>
  </pc:docChgLst>
  <pc:docChgLst>
    <pc:chgData name="Van Matibag" userId="07d0c1fc-094e-4961-88da-74bc435cf26d" providerId="ADAL" clId="{CB8E7DB9-DEEE-418C-AEBA-1EE8B1661B59}"/>
    <pc:docChg chg="undo custSel addSld modSld sldOrd modSection">
      <pc:chgData name="Van Matibag" userId="07d0c1fc-094e-4961-88da-74bc435cf26d" providerId="ADAL" clId="{CB8E7DB9-DEEE-418C-AEBA-1EE8B1661B59}" dt="2022-12-20T07:16:57.176" v="1609"/>
      <pc:docMkLst>
        <pc:docMk/>
      </pc:docMkLst>
      <pc:sldChg chg="addSp delSp modSp mod addCm">
        <pc:chgData name="Van Matibag" userId="07d0c1fc-094e-4961-88da-74bc435cf26d" providerId="ADAL" clId="{CB8E7DB9-DEEE-418C-AEBA-1EE8B1661B59}" dt="2022-12-20T03:12:26.412" v="15"/>
        <pc:sldMkLst>
          <pc:docMk/>
          <pc:sldMk cId="839291753" sldId="908"/>
        </pc:sldMkLst>
        <pc:graphicFrameChg chg="add mod modGraphic">
          <ac:chgData name="Van Matibag" userId="07d0c1fc-094e-4961-88da-74bc435cf26d" providerId="ADAL" clId="{CB8E7DB9-DEEE-418C-AEBA-1EE8B1661B59}" dt="2022-12-20T03:11:24.752" v="14" actId="255"/>
          <ac:graphicFrameMkLst>
            <pc:docMk/>
            <pc:sldMk cId="839291753" sldId="908"/>
            <ac:graphicFrameMk id="2" creationId="{920475B8-5B31-4664-3F4F-4F176E1865D7}"/>
          </ac:graphicFrameMkLst>
        </pc:graphicFrameChg>
        <pc:graphicFrameChg chg="del">
          <ac:chgData name="Van Matibag" userId="07d0c1fc-094e-4961-88da-74bc435cf26d" providerId="ADAL" clId="{CB8E7DB9-DEEE-418C-AEBA-1EE8B1661B59}" dt="2022-12-20T03:10:04.388" v="0" actId="478"/>
          <ac:graphicFrameMkLst>
            <pc:docMk/>
            <pc:sldMk cId="839291753" sldId="908"/>
            <ac:graphicFrameMk id="8" creationId="{50C824DB-B3D9-44DB-9456-7C0F00C8AD7E}"/>
          </ac:graphicFrameMkLst>
        </pc:graphicFrameChg>
      </pc:sldChg>
      <pc:sldChg chg="addSp modSp add mod addCm">
        <pc:chgData name="Van Matibag" userId="07d0c1fc-094e-4961-88da-74bc435cf26d" providerId="ADAL" clId="{CB8E7DB9-DEEE-418C-AEBA-1EE8B1661B59}" dt="2022-12-20T04:14:16.955" v="753"/>
        <pc:sldMkLst>
          <pc:docMk/>
          <pc:sldMk cId="2728257813" sldId="1152"/>
        </pc:sldMkLst>
        <pc:spChg chg="mod">
          <ac:chgData name="Van Matibag" userId="07d0c1fc-094e-4961-88da-74bc435cf26d" providerId="ADAL" clId="{CB8E7DB9-DEEE-418C-AEBA-1EE8B1661B59}" dt="2022-12-20T04:02:36.196" v="681" actId="14100"/>
          <ac:spMkLst>
            <pc:docMk/>
            <pc:sldMk cId="2728257813" sldId="1152"/>
            <ac:spMk id="21" creationId="{042D9E7B-D1BB-4A59-8D12-11E6C2FA55AC}"/>
          </ac:spMkLst>
        </pc:spChg>
        <pc:graphicFrameChg chg="add mod modGraphic">
          <ac:chgData name="Van Matibag" userId="07d0c1fc-094e-4961-88da-74bc435cf26d" providerId="ADAL" clId="{CB8E7DB9-DEEE-418C-AEBA-1EE8B1661B59}" dt="2022-12-20T04:08:23.254" v="711" actId="12269"/>
          <ac:graphicFrameMkLst>
            <pc:docMk/>
            <pc:sldMk cId="2728257813" sldId="1152"/>
            <ac:graphicFrameMk id="2" creationId="{CCC6CA26-72E5-6710-6C13-35C3B0752494}"/>
          </ac:graphicFrameMkLst>
        </pc:graphicFrameChg>
      </pc:sldChg>
      <pc:sldChg chg="addSp modSp add mod ord">
        <pc:chgData name="Van Matibag" userId="07d0c1fc-094e-4961-88da-74bc435cf26d" providerId="ADAL" clId="{CB8E7DB9-DEEE-418C-AEBA-1EE8B1661B59}" dt="2022-12-20T04:08:44.119" v="714" actId="12269"/>
        <pc:sldMkLst>
          <pc:docMk/>
          <pc:sldMk cId="4279558622" sldId="1153"/>
        </pc:sldMkLst>
        <pc:spChg chg="mod">
          <ac:chgData name="Van Matibag" userId="07d0c1fc-094e-4961-88da-74bc435cf26d" providerId="ADAL" clId="{CB8E7DB9-DEEE-418C-AEBA-1EE8B1661B59}" dt="2022-12-20T04:00:37.994" v="665" actId="20577"/>
          <ac:spMkLst>
            <pc:docMk/>
            <pc:sldMk cId="4279558622" sldId="1153"/>
            <ac:spMk id="21" creationId="{042D9E7B-D1BB-4A59-8D12-11E6C2FA55AC}"/>
          </ac:spMkLst>
        </pc:spChg>
        <pc:graphicFrameChg chg="add mod modGraphic">
          <ac:chgData name="Van Matibag" userId="07d0c1fc-094e-4961-88da-74bc435cf26d" providerId="ADAL" clId="{CB8E7DB9-DEEE-418C-AEBA-1EE8B1661B59}" dt="2022-12-20T04:08:44.119" v="714" actId="12269"/>
          <ac:graphicFrameMkLst>
            <pc:docMk/>
            <pc:sldMk cId="4279558622" sldId="1153"/>
            <ac:graphicFrameMk id="2" creationId="{0E0350E7-4514-D2DF-E5B3-DB994AD20A5A}"/>
          </ac:graphicFrameMkLst>
        </pc:graphicFrameChg>
      </pc:sldChg>
      <pc:sldChg chg="addSp modSp add mod">
        <pc:chgData name="Van Matibag" userId="07d0c1fc-094e-4961-88da-74bc435cf26d" providerId="ADAL" clId="{CB8E7DB9-DEEE-418C-AEBA-1EE8B1661B59}" dt="2022-12-20T05:21:51.003" v="755" actId="14100"/>
        <pc:sldMkLst>
          <pc:docMk/>
          <pc:sldMk cId="3081913845" sldId="1154"/>
        </pc:sldMkLst>
        <pc:spChg chg="mod">
          <ac:chgData name="Van Matibag" userId="07d0c1fc-094e-4961-88da-74bc435cf26d" providerId="ADAL" clId="{CB8E7DB9-DEEE-418C-AEBA-1EE8B1661B59}" dt="2022-12-20T04:09:07.014" v="717" actId="21"/>
          <ac:spMkLst>
            <pc:docMk/>
            <pc:sldMk cId="3081913845" sldId="1154"/>
            <ac:spMk id="21" creationId="{042D9E7B-D1BB-4A59-8D12-11E6C2FA55AC}"/>
          </ac:spMkLst>
        </pc:spChg>
        <pc:graphicFrameChg chg="add mod modGraphic">
          <ac:chgData name="Van Matibag" userId="07d0c1fc-094e-4961-88da-74bc435cf26d" providerId="ADAL" clId="{CB8E7DB9-DEEE-418C-AEBA-1EE8B1661B59}" dt="2022-12-20T05:21:51.003" v="755" actId="14100"/>
          <ac:graphicFrameMkLst>
            <pc:docMk/>
            <pc:sldMk cId="3081913845" sldId="1154"/>
            <ac:graphicFrameMk id="2" creationId="{363DF347-CAFE-066B-6E7B-9DD826C52AFF}"/>
          </ac:graphicFrameMkLst>
        </pc:graphicFrameChg>
      </pc:sldChg>
      <pc:sldChg chg="addSp modSp add mod">
        <pc:chgData name="Van Matibag" userId="07d0c1fc-094e-4961-88da-74bc435cf26d" providerId="ADAL" clId="{CB8E7DB9-DEEE-418C-AEBA-1EE8B1661B59}" dt="2022-12-20T04:08:56.838" v="716" actId="12269"/>
        <pc:sldMkLst>
          <pc:docMk/>
          <pc:sldMk cId="138589801" sldId="1155"/>
        </pc:sldMkLst>
        <pc:spChg chg="mod">
          <ac:chgData name="Van Matibag" userId="07d0c1fc-094e-4961-88da-74bc435cf26d" providerId="ADAL" clId="{CB8E7DB9-DEEE-418C-AEBA-1EE8B1661B59}" dt="2022-12-20T04:06:04.166" v="689" actId="20577"/>
          <ac:spMkLst>
            <pc:docMk/>
            <pc:sldMk cId="138589801" sldId="1155"/>
            <ac:spMk id="21" creationId="{042D9E7B-D1BB-4A59-8D12-11E6C2FA55AC}"/>
          </ac:spMkLst>
        </pc:spChg>
        <pc:graphicFrameChg chg="add mod modGraphic">
          <ac:chgData name="Van Matibag" userId="07d0c1fc-094e-4961-88da-74bc435cf26d" providerId="ADAL" clId="{CB8E7DB9-DEEE-418C-AEBA-1EE8B1661B59}" dt="2022-12-20T04:08:56.838" v="716" actId="12269"/>
          <ac:graphicFrameMkLst>
            <pc:docMk/>
            <pc:sldMk cId="138589801" sldId="1155"/>
            <ac:graphicFrameMk id="2" creationId="{9947160C-18DC-E287-1DBE-0D76DCA88761}"/>
          </ac:graphicFrameMkLst>
        </pc:graphicFrameChg>
      </pc:sldChg>
      <pc:sldChg chg="addSp modSp add mod ord addCm">
        <pc:chgData name="Van Matibag" userId="07d0c1fc-094e-4961-88da-74bc435cf26d" providerId="ADAL" clId="{CB8E7DB9-DEEE-418C-AEBA-1EE8B1661B59}" dt="2022-12-20T07:16:57.176" v="1609"/>
        <pc:sldMkLst>
          <pc:docMk/>
          <pc:sldMk cId="1103631299" sldId="1156"/>
        </pc:sldMkLst>
        <pc:spChg chg="mod">
          <ac:chgData name="Van Matibag" userId="07d0c1fc-094e-4961-88da-74bc435cf26d" providerId="ADAL" clId="{CB8E7DB9-DEEE-418C-AEBA-1EE8B1661B59}" dt="2022-12-20T05:37:40.423" v="816" actId="20577"/>
          <ac:spMkLst>
            <pc:docMk/>
            <pc:sldMk cId="1103631299" sldId="1156"/>
            <ac:spMk id="21" creationId="{042D9E7B-D1BB-4A59-8D12-11E6C2FA55AC}"/>
          </ac:spMkLst>
        </pc:spChg>
        <pc:graphicFrameChg chg="add mod">
          <ac:chgData name="Van Matibag" userId="07d0c1fc-094e-4961-88da-74bc435cf26d" providerId="ADAL" clId="{CB8E7DB9-DEEE-418C-AEBA-1EE8B1661B59}" dt="2022-12-20T05:31:53.879" v="801" actId="1076"/>
          <ac:graphicFrameMkLst>
            <pc:docMk/>
            <pc:sldMk cId="1103631299" sldId="1156"/>
            <ac:graphicFrameMk id="2" creationId="{05E3E5CD-0E6C-D412-1A9F-895D3F32B693}"/>
          </ac:graphicFrameMkLst>
        </pc:graphicFrameChg>
      </pc:sldChg>
      <pc:sldChg chg="addSp delSp modSp add mod">
        <pc:chgData name="Van Matibag" userId="07d0c1fc-094e-4961-88da-74bc435cf26d" providerId="ADAL" clId="{CB8E7DB9-DEEE-418C-AEBA-1EE8B1661B59}" dt="2022-12-20T05:44:27.848" v="859" actId="14100"/>
        <pc:sldMkLst>
          <pc:docMk/>
          <pc:sldMk cId="4048920208" sldId="1157"/>
        </pc:sldMkLst>
        <pc:spChg chg="mod">
          <ac:chgData name="Van Matibag" userId="07d0c1fc-094e-4961-88da-74bc435cf26d" providerId="ADAL" clId="{CB8E7DB9-DEEE-418C-AEBA-1EE8B1661B59}" dt="2022-12-20T05:44:27.848" v="859" actId="14100"/>
          <ac:spMkLst>
            <pc:docMk/>
            <pc:sldMk cId="4048920208" sldId="1157"/>
            <ac:spMk id="21" creationId="{042D9E7B-D1BB-4A59-8D12-11E6C2FA55AC}"/>
          </ac:spMkLst>
        </pc:spChg>
        <pc:graphicFrameChg chg="del mod">
          <ac:chgData name="Van Matibag" userId="07d0c1fc-094e-4961-88da-74bc435cf26d" providerId="ADAL" clId="{CB8E7DB9-DEEE-418C-AEBA-1EE8B1661B59}" dt="2022-12-20T05:36:52.526" v="805" actId="478"/>
          <ac:graphicFrameMkLst>
            <pc:docMk/>
            <pc:sldMk cId="4048920208" sldId="1157"/>
            <ac:graphicFrameMk id="2" creationId="{05E3E5CD-0E6C-D412-1A9F-895D3F32B693}"/>
          </ac:graphicFrameMkLst>
        </pc:graphicFrameChg>
        <pc:graphicFrameChg chg="add mod">
          <ac:chgData name="Van Matibag" userId="07d0c1fc-094e-4961-88da-74bc435cf26d" providerId="ADAL" clId="{CB8E7DB9-DEEE-418C-AEBA-1EE8B1661B59}" dt="2022-12-20T05:40:49.548" v="857" actId="11530"/>
          <ac:graphicFrameMkLst>
            <pc:docMk/>
            <pc:sldMk cId="4048920208" sldId="1157"/>
            <ac:graphicFrameMk id="3" creationId="{D92710C5-8A5A-77E7-9A5B-B593D5CEFCB8}"/>
          </ac:graphicFrameMkLst>
        </pc:graphicFrameChg>
      </pc:sldChg>
      <pc:sldChg chg="addSp delSp modSp add mod">
        <pc:chgData name="Van Matibag" userId="07d0c1fc-094e-4961-88da-74bc435cf26d" providerId="ADAL" clId="{CB8E7DB9-DEEE-418C-AEBA-1EE8B1661B59}" dt="2022-12-20T06:08:47.392" v="942" actId="14100"/>
        <pc:sldMkLst>
          <pc:docMk/>
          <pc:sldMk cId="3481397020" sldId="1158"/>
        </pc:sldMkLst>
        <pc:spChg chg="mod">
          <ac:chgData name="Van Matibag" userId="07d0c1fc-094e-4961-88da-74bc435cf26d" providerId="ADAL" clId="{CB8E7DB9-DEEE-418C-AEBA-1EE8B1661B59}" dt="2022-12-20T06:08:47.392" v="942" actId="14100"/>
          <ac:spMkLst>
            <pc:docMk/>
            <pc:sldMk cId="3481397020" sldId="1158"/>
            <ac:spMk id="21" creationId="{042D9E7B-D1BB-4A59-8D12-11E6C2FA55AC}"/>
          </ac:spMkLst>
        </pc:spChg>
        <pc:graphicFrameChg chg="del mod">
          <ac:chgData name="Van Matibag" userId="07d0c1fc-094e-4961-88da-74bc435cf26d" providerId="ADAL" clId="{CB8E7DB9-DEEE-418C-AEBA-1EE8B1661B59}" dt="2022-12-20T06:04:19.891" v="882" actId="478"/>
          <ac:graphicFrameMkLst>
            <pc:docMk/>
            <pc:sldMk cId="3481397020" sldId="1158"/>
            <ac:graphicFrameMk id="2" creationId="{05E3E5CD-0E6C-D412-1A9F-895D3F32B693}"/>
          </ac:graphicFrameMkLst>
        </pc:graphicFrameChg>
        <pc:graphicFrameChg chg="add mod">
          <ac:chgData name="Van Matibag" userId="07d0c1fc-094e-4961-88da-74bc435cf26d" providerId="ADAL" clId="{CB8E7DB9-DEEE-418C-AEBA-1EE8B1661B59}" dt="2022-12-20T06:08:43.985" v="941" actId="1076"/>
          <ac:graphicFrameMkLst>
            <pc:docMk/>
            <pc:sldMk cId="3481397020" sldId="1158"/>
            <ac:graphicFrameMk id="3" creationId="{B01517E2-0C05-BE24-2A08-6289F87CF738}"/>
          </ac:graphicFrameMkLst>
        </pc:graphicFrameChg>
      </pc:sldChg>
      <pc:sldChg chg="addSp delSp modSp add mod">
        <pc:chgData name="Van Matibag" userId="07d0c1fc-094e-4961-88da-74bc435cf26d" providerId="ADAL" clId="{CB8E7DB9-DEEE-418C-AEBA-1EE8B1661B59}" dt="2022-12-20T06:15:06.737" v="1027" actId="1076"/>
        <pc:sldMkLst>
          <pc:docMk/>
          <pc:sldMk cId="2312536573" sldId="1159"/>
        </pc:sldMkLst>
        <pc:spChg chg="mod">
          <ac:chgData name="Van Matibag" userId="07d0c1fc-094e-4961-88da-74bc435cf26d" providerId="ADAL" clId="{CB8E7DB9-DEEE-418C-AEBA-1EE8B1661B59}" dt="2022-12-20T06:14:59.294" v="1026" actId="14100"/>
          <ac:spMkLst>
            <pc:docMk/>
            <pc:sldMk cId="2312536573" sldId="1159"/>
            <ac:spMk id="21" creationId="{042D9E7B-D1BB-4A59-8D12-11E6C2FA55AC}"/>
          </ac:spMkLst>
        </pc:spChg>
        <pc:graphicFrameChg chg="add mod">
          <ac:chgData name="Van Matibag" userId="07d0c1fc-094e-4961-88da-74bc435cf26d" providerId="ADAL" clId="{CB8E7DB9-DEEE-418C-AEBA-1EE8B1661B59}" dt="2022-12-20T06:15:06.737" v="1027" actId="1076"/>
          <ac:graphicFrameMkLst>
            <pc:docMk/>
            <pc:sldMk cId="2312536573" sldId="1159"/>
            <ac:graphicFrameMk id="2" creationId="{3165427B-BAF5-5A1A-2320-C09C1E392684}"/>
          </ac:graphicFrameMkLst>
        </pc:graphicFrameChg>
        <pc:graphicFrameChg chg="del">
          <ac:chgData name="Van Matibag" userId="07d0c1fc-094e-4961-88da-74bc435cf26d" providerId="ADAL" clId="{CB8E7DB9-DEEE-418C-AEBA-1EE8B1661B59}" dt="2022-12-20T06:13:14.636" v="1018" actId="478"/>
          <ac:graphicFrameMkLst>
            <pc:docMk/>
            <pc:sldMk cId="2312536573" sldId="1159"/>
            <ac:graphicFrameMk id="3" creationId="{B01517E2-0C05-BE24-2A08-6289F87CF738}"/>
          </ac:graphicFrameMkLst>
        </pc:graphicFrameChg>
      </pc:sldChg>
      <pc:sldChg chg="addSp delSp modSp add mod">
        <pc:chgData name="Van Matibag" userId="07d0c1fc-094e-4961-88da-74bc435cf26d" providerId="ADAL" clId="{CB8E7DB9-DEEE-418C-AEBA-1EE8B1661B59}" dt="2022-12-20T06:37:12.721" v="1077" actId="207"/>
        <pc:sldMkLst>
          <pc:docMk/>
          <pc:sldMk cId="1539667126" sldId="1160"/>
        </pc:sldMkLst>
        <pc:spChg chg="add mod">
          <ac:chgData name="Van Matibag" userId="07d0c1fc-094e-4961-88da-74bc435cf26d" providerId="ADAL" clId="{CB8E7DB9-DEEE-418C-AEBA-1EE8B1661B59}" dt="2022-12-20T06:17:28.753" v="1035"/>
          <ac:spMkLst>
            <pc:docMk/>
            <pc:sldMk cId="1539667126" sldId="1160"/>
            <ac:spMk id="11" creationId="{BD4B75FE-1E9D-4163-180F-0D1EB7994086}"/>
          </ac:spMkLst>
        </pc:spChg>
        <pc:spChg chg="add mod">
          <ac:chgData name="Van Matibag" userId="07d0c1fc-094e-4961-88da-74bc435cf26d" providerId="ADAL" clId="{CB8E7DB9-DEEE-418C-AEBA-1EE8B1661B59}" dt="2022-12-20T06:18:06.467" v="1042" actId="255"/>
          <ac:spMkLst>
            <pc:docMk/>
            <pc:sldMk cId="1539667126" sldId="1160"/>
            <ac:spMk id="13" creationId="{C505A2A9-0D8D-8B12-CAD1-73801D181D4A}"/>
          </ac:spMkLst>
        </pc:spChg>
        <pc:spChg chg="add mod">
          <ac:chgData name="Van Matibag" userId="07d0c1fc-094e-4961-88da-74bc435cf26d" providerId="ADAL" clId="{CB8E7DB9-DEEE-418C-AEBA-1EE8B1661B59}" dt="2022-12-20T06:17:28.753" v="1035"/>
          <ac:spMkLst>
            <pc:docMk/>
            <pc:sldMk cId="1539667126" sldId="1160"/>
            <ac:spMk id="14" creationId="{ED218136-1DE9-A0F3-7895-F3C72552098B}"/>
          </ac:spMkLst>
        </pc:spChg>
        <pc:spChg chg="add mod">
          <ac:chgData name="Van Matibag" userId="07d0c1fc-094e-4961-88da-74bc435cf26d" providerId="ADAL" clId="{CB8E7DB9-DEEE-418C-AEBA-1EE8B1661B59}" dt="2022-12-20T06:18:06.467" v="1042" actId="255"/>
          <ac:spMkLst>
            <pc:docMk/>
            <pc:sldMk cId="1539667126" sldId="1160"/>
            <ac:spMk id="15" creationId="{3E654010-25DA-EAC2-9653-3C2C9347CE60}"/>
          </ac:spMkLst>
        </pc:spChg>
        <pc:spChg chg="add mod">
          <ac:chgData name="Van Matibag" userId="07d0c1fc-094e-4961-88da-74bc435cf26d" providerId="ADAL" clId="{CB8E7DB9-DEEE-418C-AEBA-1EE8B1661B59}" dt="2022-12-20T06:17:28.753" v="1035"/>
          <ac:spMkLst>
            <pc:docMk/>
            <pc:sldMk cId="1539667126" sldId="1160"/>
            <ac:spMk id="16" creationId="{CCAC3B05-E50D-786A-1051-F7E7E0181AD3}"/>
          </ac:spMkLst>
        </pc:spChg>
        <pc:spChg chg="add mod">
          <ac:chgData name="Van Matibag" userId="07d0c1fc-094e-4961-88da-74bc435cf26d" providerId="ADAL" clId="{CB8E7DB9-DEEE-418C-AEBA-1EE8B1661B59}" dt="2022-12-20T06:18:06.467" v="1042" actId="255"/>
          <ac:spMkLst>
            <pc:docMk/>
            <pc:sldMk cId="1539667126" sldId="1160"/>
            <ac:spMk id="17" creationId="{D81FF2DF-D9CA-781C-0CD8-2BE83D185E0A}"/>
          </ac:spMkLst>
        </pc:spChg>
        <pc:spChg chg="add mod">
          <ac:chgData name="Van Matibag" userId="07d0c1fc-094e-4961-88da-74bc435cf26d" providerId="ADAL" clId="{CB8E7DB9-DEEE-418C-AEBA-1EE8B1661B59}" dt="2022-12-20T06:17:28.753" v="1035"/>
          <ac:spMkLst>
            <pc:docMk/>
            <pc:sldMk cId="1539667126" sldId="1160"/>
            <ac:spMk id="18" creationId="{5D251DDF-1079-9337-D41D-16BF3658BF74}"/>
          </ac:spMkLst>
        </pc:spChg>
        <pc:spChg chg="add mod">
          <ac:chgData name="Van Matibag" userId="07d0c1fc-094e-4961-88da-74bc435cf26d" providerId="ADAL" clId="{CB8E7DB9-DEEE-418C-AEBA-1EE8B1661B59}" dt="2022-12-20T06:18:06.467" v="1042" actId="255"/>
          <ac:spMkLst>
            <pc:docMk/>
            <pc:sldMk cId="1539667126" sldId="1160"/>
            <ac:spMk id="19" creationId="{679DC6E4-39ED-BF73-4E00-1A51EF957469}"/>
          </ac:spMkLst>
        </pc:spChg>
        <pc:spChg chg="add mod">
          <ac:chgData name="Van Matibag" userId="07d0c1fc-094e-4961-88da-74bc435cf26d" providerId="ADAL" clId="{CB8E7DB9-DEEE-418C-AEBA-1EE8B1661B59}" dt="2022-12-20T06:17:28.753" v="1035"/>
          <ac:spMkLst>
            <pc:docMk/>
            <pc:sldMk cId="1539667126" sldId="1160"/>
            <ac:spMk id="20" creationId="{0D54F30B-3051-EA35-5A86-62B9D3DF7890}"/>
          </ac:spMkLst>
        </pc:spChg>
        <pc:spChg chg="mod">
          <ac:chgData name="Van Matibag" userId="07d0c1fc-094e-4961-88da-74bc435cf26d" providerId="ADAL" clId="{CB8E7DB9-DEEE-418C-AEBA-1EE8B1661B59}" dt="2022-12-20T06:37:12.721" v="1077" actId="207"/>
          <ac:spMkLst>
            <pc:docMk/>
            <pc:sldMk cId="1539667126" sldId="1160"/>
            <ac:spMk id="21" creationId="{042D9E7B-D1BB-4A59-8D12-11E6C2FA55AC}"/>
          </ac:spMkLst>
        </pc:spChg>
        <pc:spChg chg="add mod">
          <ac:chgData name="Van Matibag" userId="07d0c1fc-094e-4961-88da-74bc435cf26d" providerId="ADAL" clId="{CB8E7DB9-DEEE-418C-AEBA-1EE8B1661B59}" dt="2022-12-20T06:18:06.467" v="1042" actId="255"/>
          <ac:spMkLst>
            <pc:docMk/>
            <pc:sldMk cId="1539667126" sldId="1160"/>
            <ac:spMk id="22" creationId="{7C095F43-9B9A-B0AC-C8B1-A15BA49BEE99}"/>
          </ac:spMkLst>
        </pc:spChg>
        <pc:spChg chg="add mod">
          <ac:chgData name="Van Matibag" userId="07d0c1fc-094e-4961-88da-74bc435cf26d" providerId="ADAL" clId="{CB8E7DB9-DEEE-418C-AEBA-1EE8B1661B59}" dt="2022-12-20T06:17:28.753" v="1035"/>
          <ac:spMkLst>
            <pc:docMk/>
            <pc:sldMk cId="1539667126" sldId="1160"/>
            <ac:spMk id="23" creationId="{3647A120-1ADD-687F-7444-439C65246E10}"/>
          </ac:spMkLst>
        </pc:spChg>
        <pc:spChg chg="add mod">
          <ac:chgData name="Van Matibag" userId="07d0c1fc-094e-4961-88da-74bc435cf26d" providerId="ADAL" clId="{CB8E7DB9-DEEE-418C-AEBA-1EE8B1661B59}" dt="2022-12-20T06:18:06.467" v="1042" actId="255"/>
          <ac:spMkLst>
            <pc:docMk/>
            <pc:sldMk cId="1539667126" sldId="1160"/>
            <ac:spMk id="24" creationId="{6664B5AB-FD05-1E47-7A57-1625441F8F35}"/>
          </ac:spMkLst>
        </pc:spChg>
        <pc:spChg chg="add mod">
          <ac:chgData name="Van Matibag" userId="07d0c1fc-094e-4961-88da-74bc435cf26d" providerId="ADAL" clId="{CB8E7DB9-DEEE-418C-AEBA-1EE8B1661B59}" dt="2022-12-20T06:18:14.169" v="1044"/>
          <ac:spMkLst>
            <pc:docMk/>
            <pc:sldMk cId="1539667126" sldId="1160"/>
            <ac:spMk id="31" creationId="{62282F07-4FCD-FC0C-66D2-9D18DAC2BAF2}"/>
          </ac:spMkLst>
        </pc:spChg>
        <pc:spChg chg="add mod">
          <ac:chgData name="Van Matibag" userId="07d0c1fc-094e-4961-88da-74bc435cf26d" providerId="ADAL" clId="{CB8E7DB9-DEEE-418C-AEBA-1EE8B1661B59}" dt="2022-12-20T06:18:14.169" v="1044"/>
          <ac:spMkLst>
            <pc:docMk/>
            <pc:sldMk cId="1539667126" sldId="1160"/>
            <ac:spMk id="32" creationId="{127C17F3-2774-5F90-0303-B9B75CB999D8}"/>
          </ac:spMkLst>
        </pc:spChg>
        <pc:spChg chg="add mod">
          <ac:chgData name="Van Matibag" userId="07d0c1fc-094e-4961-88da-74bc435cf26d" providerId="ADAL" clId="{CB8E7DB9-DEEE-418C-AEBA-1EE8B1661B59}" dt="2022-12-20T06:18:14.169" v="1044"/>
          <ac:spMkLst>
            <pc:docMk/>
            <pc:sldMk cId="1539667126" sldId="1160"/>
            <ac:spMk id="33" creationId="{8F10798A-3E9E-2791-ABBA-2556D3BC0BBD}"/>
          </ac:spMkLst>
        </pc:spChg>
        <pc:spChg chg="add mod">
          <ac:chgData name="Van Matibag" userId="07d0c1fc-094e-4961-88da-74bc435cf26d" providerId="ADAL" clId="{CB8E7DB9-DEEE-418C-AEBA-1EE8B1661B59}" dt="2022-12-20T06:18:14.169" v="1044"/>
          <ac:spMkLst>
            <pc:docMk/>
            <pc:sldMk cId="1539667126" sldId="1160"/>
            <ac:spMk id="34" creationId="{FC10D1BF-DE90-0A6A-DE40-F45D5092620C}"/>
          </ac:spMkLst>
        </pc:spChg>
        <pc:spChg chg="add mod">
          <ac:chgData name="Van Matibag" userId="07d0c1fc-094e-4961-88da-74bc435cf26d" providerId="ADAL" clId="{CB8E7DB9-DEEE-418C-AEBA-1EE8B1661B59}" dt="2022-12-20T06:18:14.169" v="1044"/>
          <ac:spMkLst>
            <pc:docMk/>
            <pc:sldMk cId="1539667126" sldId="1160"/>
            <ac:spMk id="35" creationId="{6829919A-185A-8137-0373-9020E39CB55A}"/>
          </ac:spMkLst>
        </pc:spChg>
        <pc:spChg chg="add mod">
          <ac:chgData name="Van Matibag" userId="07d0c1fc-094e-4961-88da-74bc435cf26d" providerId="ADAL" clId="{CB8E7DB9-DEEE-418C-AEBA-1EE8B1661B59}" dt="2022-12-20T06:18:14.169" v="1044"/>
          <ac:spMkLst>
            <pc:docMk/>
            <pc:sldMk cId="1539667126" sldId="1160"/>
            <ac:spMk id="36" creationId="{7554A32E-74BA-6D67-D0B3-ADB5E9B0D9B5}"/>
          </ac:spMkLst>
        </pc:spChg>
        <pc:spChg chg="add mod">
          <ac:chgData name="Van Matibag" userId="07d0c1fc-094e-4961-88da-74bc435cf26d" providerId="ADAL" clId="{CB8E7DB9-DEEE-418C-AEBA-1EE8B1661B59}" dt="2022-12-20T06:18:14.169" v="1044"/>
          <ac:spMkLst>
            <pc:docMk/>
            <pc:sldMk cId="1539667126" sldId="1160"/>
            <ac:spMk id="37" creationId="{FA83C22F-B07D-76BD-7D54-040223640E6F}"/>
          </ac:spMkLst>
        </pc:spChg>
        <pc:spChg chg="add mod">
          <ac:chgData name="Van Matibag" userId="07d0c1fc-094e-4961-88da-74bc435cf26d" providerId="ADAL" clId="{CB8E7DB9-DEEE-418C-AEBA-1EE8B1661B59}" dt="2022-12-20T06:35:03.211" v="1049" actId="20577"/>
          <ac:spMkLst>
            <pc:docMk/>
            <pc:sldMk cId="1539667126" sldId="1160"/>
            <ac:spMk id="38" creationId="{C6815EA6-3EDF-F650-0BD1-76CEDD29C0F4}"/>
          </ac:spMkLst>
        </pc:spChg>
        <pc:spChg chg="add mod">
          <ac:chgData name="Van Matibag" userId="07d0c1fc-094e-4961-88da-74bc435cf26d" providerId="ADAL" clId="{CB8E7DB9-DEEE-418C-AEBA-1EE8B1661B59}" dt="2022-12-20T06:18:14.169" v="1044"/>
          <ac:spMkLst>
            <pc:docMk/>
            <pc:sldMk cId="1539667126" sldId="1160"/>
            <ac:spMk id="39" creationId="{5DE8F296-8EA2-EA62-FCF5-8085FCCB343B}"/>
          </ac:spMkLst>
        </pc:spChg>
        <pc:spChg chg="add mod">
          <ac:chgData name="Van Matibag" userId="07d0c1fc-094e-4961-88da-74bc435cf26d" providerId="ADAL" clId="{CB8E7DB9-DEEE-418C-AEBA-1EE8B1661B59}" dt="2022-12-20T06:34:12.704" v="1047" actId="20577"/>
          <ac:spMkLst>
            <pc:docMk/>
            <pc:sldMk cId="1539667126" sldId="1160"/>
            <ac:spMk id="40" creationId="{1A5EB82D-5A5F-11B1-6C90-EF82912A43EC}"/>
          </ac:spMkLst>
        </pc:spChg>
        <pc:spChg chg="add mod">
          <ac:chgData name="Van Matibag" userId="07d0c1fc-094e-4961-88da-74bc435cf26d" providerId="ADAL" clId="{CB8E7DB9-DEEE-418C-AEBA-1EE8B1661B59}" dt="2022-12-20T06:18:14.169" v="1044"/>
          <ac:spMkLst>
            <pc:docMk/>
            <pc:sldMk cId="1539667126" sldId="1160"/>
            <ac:spMk id="41" creationId="{D92E3295-87B9-ED90-E8B4-A01E885D1358}"/>
          </ac:spMkLst>
        </pc:spChg>
        <pc:spChg chg="add mod">
          <ac:chgData name="Van Matibag" userId="07d0c1fc-094e-4961-88da-74bc435cf26d" providerId="ADAL" clId="{CB8E7DB9-DEEE-418C-AEBA-1EE8B1661B59}" dt="2022-12-20T06:18:14.169" v="1044"/>
          <ac:spMkLst>
            <pc:docMk/>
            <pc:sldMk cId="1539667126" sldId="1160"/>
            <ac:spMk id="42" creationId="{F7200481-770D-694D-988E-48DEA290679F}"/>
          </ac:spMkLst>
        </pc:spChg>
        <pc:grpChg chg="add del mod">
          <ac:chgData name="Van Matibag" userId="07d0c1fc-094e-4961-88da-74bc435cf26d" providerId="ADAL" clId="{CB8E7DB9-DEEE-418C-AEBA-1EE8B1661B59}" dt="2022-12-20T06:18:07.727" v="1043" actId="478"/>
          <ac:grpSpMkLst>
            <pc:docMk/>
            <pc:sldMk cId="1539667126" sldId="1160"/>
            <ac:grpSpMk id="3" creationId="{5A338FC3-67AE-D8E0-3778-0C4E3043ECC6}"/>
          </ac:grpSpMkLst>
        </pc:grpChg>
        <pc:grpChg chg="add del mod">
          <ac:chgData name="Van Matibag" userId="07d0c1fc-094e-4961-88da-74bc435cf26d" providerId="ADAL" clId="{CB8E7DB9-DEEE-418C-AEBA-1EE8B1661B59}" dt="2022-12-20T06:18:07.727" v="1043" actId="478"/>
          <ac:grpSpMkLst>
            <pc:docMk/>
            <pc:sldMk cId="1539667126" sldId="1160"/>
            <ac:grpSpMk id="5" creationId="{D87151BF-B4D1-AD17-58B3-4A9DF2BA1BC3}"/>
          </ac:grpSpMkLst>
        </pc:grpChg>
        <pc:grpChg chg="add del mod">
          <ac:chgData name="Van Matibag" userId="07d0c1fc-094e-4961-88da-74bc435cf26d" providerId="ADAL" clId="{CB8E7DB9-DEEE-418C-AEBA-1EE8B1661B59}" dt="2022-12-20T06:18:07.727" v="1043" actId="478"/>
          <ac:grpSpMkLst>
            <pc:docMk/>
            <pc:sldMk cId="1539667126" sldId="1160"/>
            <ac:grpSpMk id="7" creationId="{B7A5D334-B699-72C5-ACF3-A44AD8667F99}"/>
          </ac:grpSpMkLst>
        </pc:grpChg>
        <pc:grpChg chg="add del mod">
          <ac:chgData name="Van Matibag" userId="07d0c1fc-094e-4961-88da-74bc435cf26d" providerId="ADAL" clId="{CB8E7DB9-DEEE-418C-AEBA-1EE8B1661B59}" dt="2022-12-20T06:18:07.727" v="1043" actId="478"/>
          <ac:grpSpMkLst>
            <pc:docMk/>
            <pc:sldMk cId="1539667126" sldId="1160"/>
            <ac:grpSpMk id="8" creationId="{D1A519B7-565D-6353-BBAA-E948C33DE3B3}"/>
          </ac:grpSpMkLst>
        </pc:grpChg>
        <pc:grpChg chg="add del mod">
          <ac:chgData name="Van Matibag" userId="07d0c1fc-094e-4961-88da-74bc435cf26d" providerId="ADAL" clId="{CB8E7DB9-DEEE-418C-AEBA-1EE8B1661B59}" dt="2022-12-20T06:18:07.727" v="1043" actId="478"/>
          <ac:grpSpMkLst>
            <pc:docMk/>
            <pc:sldMk cId="1539667126" sldId="1160"/>
            <ac:grpSpMk id="9" creationId="{EA2FEA7F-D0C3-9523-EA3A-AA8D399289AE}"/>
          </ac:grpSpMkLst>
        </pc:grpChg>
        <pc:grpChg chg="add del mod">
          <ac:chgData name="Van Matibag" userId="07d0c1fc-094e-4961-88da-74bc435cf26d" providerId="ADAL" clId="{CB8E7DB9-DEEE-418C-AEBA-1EE8B1661B59}" dt="2022-12-20T06:18:07.727" v="1043" actId="478"/>
          <ac:grpSpMkLst>
            <pc:docMk/>
            <pc:sldMk cId="1539667126" sldId="1160"/>
            <ac:grpSpMk id="10" creationId="{91D0B51F-ACDD-FD67-90D4-2F9CB275914C}"/>
          </ac:grpSpMkLst>
        </pc:grpChg>
        <pc:grpChg chg="add del mod">
          <ac:chgData name="Van Matibag" userId="07d0c1fc-094e-4961-88da-74bc435cf26d" providerId="ADAL" clId="{CB8E7DB9-DEEE-418C-AEBA-1EE8B1661B59}" dt="2022-12-20T06:34:11.034" v="1046" actId="478"/>
          <ac:grpSpMkLst>
            <pc:docMk/>
            <pc:sldMk cId="1539667126" sldId="1160"/>
            <ac:grpSpMk id="25" creationId="{619945DB-3FCE-2464-2151-59BA5171B106}"/>
          </ac:grpSpMkLst>
        </pc:grpChg>
        <pc:grpChg chg="add del mod">
          <ac:chgData name="Van Matibag" userId="07d0c1fc-094e-4961-88da-74bc435cf26d" providerId="ADAL" clId="{CB8E7DB9-DEEE-418C-AEBA-1EE8B1661B59}" dt="2022-12-20T06:35:02.064" v="1048" actId="478"/>
          <ac:grpSpMkLst>
            <pc:docMk/>
            <pc:sldMk cId="1539667126" sldId="1160"/>
            <ac:grpSpMk id="26" creationId="{E10E6C49-9BFF-F477-FA53-FA881FDF6295}"/>
          </ac:grpSpMkLst>
        </pc:grpChg>
        <pc:grpChg chg="add del mod">
          <ac:chgData name="Van Matibag" userId="07d0c1fc-094e-4961-88da-74bc435cf26d" providerId="ADAL" clId="{CB8E7DB9-DEEE-418C-AEBA-1EE8B1661B59}" dt="2022-12-20T06:35:11.448" v="1053" actId="478"/>
          <ac:grpSpMkLst>
            <pc:docMk/>
            <pc:sldMk cId="1539667126" sldId="1160"/>
            <ac:grpSpMk id="27" creationId="{AA987339-05E3-FBF9-D855-5A1AA55ED8E2}"/>
          </ac:grpSpMkLst>
        </pc:grpChg>
        <pc:grpChg chg="add del mod">
          <ac:chgData name="Van Matibag" userId="07d0c1fc-094e-4961-88da-74bc435cf26d" providerId="ADAL" clId="{CB8E7DB9-DEEE-418C-AEBA-1EE8B1661B59}" dt="2022-12-20T06:35:10.661" v="1052" actId="478"/>
          <ac:grpSpMkLst>
            <pc:docMk/>
            <pc:sldMk cId="1539667126" sldId="1160"/>
            <ac:grpSpMk id="28" creationId="{367630DC-AE8E-5A42-5191-3E7A313107A6}"/>
          </ac:grpSpMkLst>
        </pc:grpChg>
        <pc:grpChg chg="add del mod">
          <ac:chgData name="Van Matibag" userId="07d0c1fc-094e-4961-88da-74bc435cf26d" providerId="ADAL" clId="{CB8E7DB9-DEEE-418C-AEBA-1EE8B1661B59}" dt="2022-12-20T06:35:09.890" v="1051" actId="478"/>
          <ac:grpSpMkLst>
            <pc:docMk/>
            <pc:sldMk cId="1539667126" sldId="1160"/>
            <ac:grpSpMk id="29" creationId="{D55112C9-A62E-E50C-FAE3-951828EC7576}"/>
          </ac:grpSpMkLst>
        </pc:grpChg>
        <pc:grpChg chg="add del mod">
          <ac:chgData name="Van Matibag" userId="07d0c1fc-094e-4961-88da-74bc435cf26d" providerId="ADAL" clId="{CB8E7DB9-DEEE-418C-AEBA-1EE8B1661B59}" dt="2022-12-20T06:35:08.809" v="1050" actId="478"/>
          <ac:grpSpMkLst>
            <pc:docMk/>
            <pc:sldMk cId="1539667126" sldId="1160"/>
            <ac:grpSpMk id="30" creationId="{4807920D-7B8E-17F8-021B-D85EBEEB7967}"/>
          </ac:grpSpMkLst>
        </pc:grpChg>
        <pc:graphicFrameChg chg="del mod">
          <ac:chgData name="Van Matibag" userId="07d0c1fc-094e-4961-88da-74bc435cf26d" providerId="ADAL" clId="{CB8E7DB9-DEEE-418C-AEBA-1EE8B1661B59}" dt="2022-12-20T06:17:05.139" v="1034" actId="478"/>
          <ac:graphicFrameMkLst>
            <pc:docMk/>
            <pc:sldMk cId="1539667126" sldId="1160"/>
            <ac:graphicFrameMk id="2" creationId="{3165427B-BAF5-5A1A-2320-C09C1E392684}"/>
          </ac:graphicFrameMkLst>
        </pc:graphicFrameChg>
      </pc:sldChg>
      <pc:sldChg chg="modSp add mod ord addCm">
        <pc:chgData name="Van Matibag" userId="07d0c1fc-094e-4961-88da-74bc435cf26d" providerId="ADAL" clId="{CB8E7DB9-DEEE-418C-AEBA-1EE8B1661B59}" dt="2022-12-20T07:15:58.796" v="1608"/>
        <pc:sldMkLst>
          <pc:docMk/>
          <pc:sldMk cId="4236674936" sldId="1161"/>
        </pc:sldMkLst>
        <pc:spChg chg="mod">
          <ac:chgData name="Van Matibag" userId="07d0c1fc-094e-4961-88da-74bc435cf26d" providerId="ADAL" clId="{CB8E7DB9-DEEE-418C-AEBA-1EE8B1661B59}" dt="2022-12-20T07:00:40.035" v="1183" actId="20577"/>
          <ac:spMkLst>
            <pc:docMk/>
            <pc:sldMk cId="4236674936" sldId="1161"/>
            <ac:spMk id="6" creationId="{41F2C4F9-05EB-427B-9189-A35D584F012B}"/>
          </ac:spMkLst>
        </pc:spChg>
        <pc:spChg chg="mod">
          <ac:chgData name="Van Matibag" userId="07d0c1fc-094e-4961-88da-74bc435cf26d" providerId="ADAL" clId="{CB8E7DB9-DEEE-418C-AEBA-1EE8B1661B59}" dt="2022-12-20T06:52:39.305" v="1161" actId="20577"/>
          <ac:spMkLst>
            <pc:docMk/>
            <pc:sldMk cId="4236674936" sldId="1161"/>
            <ac:spMk id="12" creationId="{70AB3EF6-BB7D-4D73-9C21-731770A78952}"/>
          </ac:spMkLst>
        </pc:spChg>
      </pc:sldChg>
      <pc:sldChg chg="addSp delSp modSp add mod ord">
        <pc:chgData name="Van Matibag" userId="07d0c1fc-094e-4961-88da-74bc435cf26d" providerId="ADAL" clId="{CB8E7DB9-DEEE-418C-AEBA-1EE8B1661B59}" dt="2022-12-20T07:12:42.477" v="1607" actId="14100"/>
        <pc:sldMkLst>
          <pc:docMk/>
          <pc:sldMk cId="2379079947" sldId="1162"/>
        </pc:sldMkLst>
        <pc:spChg chg="mod">
          <ac:chgData name="Van Matibag" userId="07d0c1fc-094e-4961-88da-74bc435cf26d" providerId="ADAL" clId="{CB8E7DB9-DEEE-418C-AEBA-1EE8B1661B59}" dt="2022-12-20T07:12:42.477" v="1607" actId="14100"/>
          <ac:spMkLst>
            <pc:docMk/>
            <pc:sldMk cId="2379079947" sldId="1162"/>
            <ac:spMk id="21" creationId="{042D9E7B-D1BB-4A59-8D12-11E6C2FA55AC}"/>
          </ac:spMkLst>
        </pc:spChg>
        <pc:graphicFrameChg chg="add del mod">
          <ac:chgData name="Van Matibag" userId="07d0c1fc-094e-4961-88da-74bc435cf26d" providerId="ADAL" clId="{CB8E7DB9-DEEE-418C-AEBA-1EE8B1661B59}" dt="2022-12-20T07:11:29.380" v="1576" actId="478"/>
          <ac:graphicFrameMkLst>
            <pc:docMk/>
            <pc:sldMk cId="2379079947" sldId="1162"/>
            <ac:graphicFrameMk id="2" creationId="{FC0FB308-D233-A5F3-81AB-D3943837F219}"/>
          </ac:graphicFrameMkLst>
        </pc:graphicFrameChg>
      </pc:sldChg>
      <pc:sldChg chg="modSp add mod">
        <pc:chgData name="Van Matibag" userId="07d0c1fc-094e-4961-88da-74bc435cf26d" providerId="ADAL" clId="{CB8E7DB9-DEEE-418C-AEBA-1EE8B1661B59}" dt="2022-12-20T07:10:47.139" v="1574" actId="1076"/>
        <pc:sldMkLst>
          <pc:docMk/>
          <pc:sldMk cId="4175940404" sldId="1163"/>
        </pc:sldMkLst>
        <pc:spChg chg="mod">
          <ac:chgData name="Van Matibag" userId="07d0c1fc-094e-4961-88da-74bc435cf26d" providerId="ADAL" clId="{CB8E7DB9-DEEE-418C-AEBA-1EE8B1661B59}" dt="2022-12-20T07:06:29.171" v="1272" actId="20577"/>
          <ac:spMkLst>
            <pc:docMk/>
            <pc:sldMk cId="4175940404" sldId="1163"/>
            <ac:spMk id="21" creationId="{042D9E7B-D1BB-4A59-8D12-11E6C2FA55AC}"/>
          </ac:spMkLst>
        </pc:spChg>
        <pc:graphicFrameChg chg="mod">
          <ac:chgData name="Van Matibag" userId="07d0c1fc-094e-4961-88da-74bc435cf26d" providerId="ADAL" clId="{CB8E7DB9-DEEE-418C-AEBA-1EE8B1661B59}" dt="2022-12-20T07:10:47.139" v="1574" actId="1076"/>
          <ac:graphicFrameMkLst>
            <pc:docMk/>
            <pc:sldMk cId="4175940404" sldId="1163"/>
            <ac:graphicFrameMk id="2" creationId="{FC0FB308-D233-A5F3-81AB-D3943837F219}"/>
          </ac:graphicFrameMkLst>
        </pc:graphicFrameChg>
      </pc:sldChg>
    </pc:docChg>
  </pc:docChgLst>
  <pc:docChgLst>
    <pc:chgData name="Ayan Daluz" userId="befa8149-c6af-46c9-b27d-15d84abc302f" providerId="ADAL" clId="{E3BB479E-6D64-425B-908B-159E31332BC6}"/>
    <pc:docChg chg="modSld">
      <pc:chgData name="Ayan Daluz" userId="befa8149-c6af-46c9-b27d-15d84abc302f" providerId="ADAL" clId="{E3BB479E-6D64-425B-908B-159E31332BC6}" dt="2023-08-22T06:57:26.497" v="25" actId="20577"/>
      <pc:docMkLst>
        <pc:docMk/>
      </pc:docMkLst>
      <pc:sldChg chg="modSp mod">
        <pc:chgData name="Ayan Daluz" userId="befa8149-c6af-46c9-b27d-15d84abc302f" providerId="ADAL" clId="{E3BB479E-6D64-425B-908B-159E31332BC6}" dt="2023-08-22T06:57:26.497" v="25" actId="20577"/>
        <pc:sldMkLst>
          <pc:docMk/>
          <pc:sldMk cId="4005535784" sldId="1148"/>
        </pc:sldMkLst>
        <pc:graphicFrameChg chg="modGraphic">
          <ac:chgData name="Ayan Daluz" userId="befa8149-c6af-46c9-b27d-15d84abc302f" providerId="ADAL" clId="{E3BB479E-6D64-425B-908B-159E31332BC6}" dt="2023-08-22T06:57:26.497" v="25" actId="20577"/>
          <ac:graphicFrameMkLst>
            <pc:docMk/>
            <pc:sldMk cId="4005535784" sldId="1148"/>
            <ac:graphicFrameMk id="3" creationId="{C9B6E42A-EDE6-4B4E-A7D7-2A97F5954378}"/>
          </ac:graphicFrameMkLst>
        </pc:graphicFrameChg>
      </pc:sldChg>
    </pc:docChg>
  </pc:docChgLst>
  <pc:docChgLst>
    <pc:chgData name="Diane Panopio" userId="efd400e1-d7ff-49b4-9825-8c2347ccb731" providerId="ADAL" clId="{BA4D32D9-A8EE-4E3D-9732-6B34FDD52A6C}"/>
    <pc:docChg chg="modSld">
      <pc:chgData name="Diane Panopio" userId="efd400e1-d7ff-49b4-9825-8c2347ccb731" providerId="ADAL" clId="{BA4D32D9-A8EE-4E3D-9732-6B34FDD52A6C}" dt="2022-12-23T15:36:16.389" v="2" actId="20577"/>
      <pc:docMkLst>
        <pc:docMk/>
      </pc:docMkLst>
      <pc:sldChg chg="modSp mod">
        <pc:chgData name="Diane Panopio" userId="efd400e1-d7ff-49b4-9825-8c2347ccb731" providerId="ADAL" clId="{BA4D32D9-A8EE-4E3D-9732-6B34FDD52A6C}" dt="2022-12-23T15:36:16.389" v="2" actId="20577"/>
        <pc:sldMkLst>
          <pc:docMk/>
          <pc:sldMk cId="120678851" sldId="1127"/>
        </pc:sldMkLst>
        <pc:spChg chg="mod">
          <ac:chgData name="Diane Panopio" userId="efd400e1-d7ff-49b4-9825-8c2347ccb731" providerId="ADAL" clId="{BA4D32D9-A8EE-4E3D-9732-6B34FDD52A6C}" dt="2022-12-23T15:36:16.389" v="2" actId="20577"/>
          <ac:spMkLst>
            <pc:docMk/>
            <pc:sldMk cId="120678851" sldId="1127"/>
            <ac:spMk id="21" creationId="{042D9E7B-D1BB-4A59-8D12-11E6C2FA55AC}"/>
          </ac:spMkLst>
        </pc:spChg>
      </pc:sldChg>
      <pc:sldChg chg="addCm">
        <pc:chgData name="Diane Panopio" userId="efd400e1-d7ff-49b4-9825-8c2347ccb731" providerId="ADAL" clId="{BA4D32D9-A8EE-4E3D-9732-6B34FDD52A6C}" dt="2022-12-23T07:35:02.059" v="0"/>
        <pc:sldMkLst>
          <pc:docMk/>
          <pc:sldMk cId="126173442" sldId="1164"/>
        </pc:sldMkLst>
      </pc:sldChg>
    </pc:docChg>
  </pc:docChgLst>
  <pc:docChgLst>
    <pc:chgData name="Ayan Daluz" userId="befa8149-c6af-46c9-b27d-15d84abc302f" providerId="ADAL" clId="{FBF9B125-4960-422D-8195-6EC2BDB1BB5C}"/>
    <pc:docChg chg="modSld">
      <pc:chgData name="Ayan Daluz" userId="befa8149-c6af-46c9-b27d-15d84abc302f" providerId="ADAL" clId="{FBF9B125-4960-422D-8195-6EC2BDB1BB5C}" dt="2023-04-14T01:39:59.569" v="13" actId="20577"/>
      <pc:docMkLst>
        <pc:docMk/>
      </pc:docMkLst>
      <pc:sldChg chg="modCm">
        <pc:chgData name="Ayan Daluz" userId="befa8149-c6af-46c9-b27d-15d84abc302f" providerId="ADAL" clId="{FBF9B125-4960-422D-8195-6EC2BDB1BB5C}" dt="2023-04-14T01:38:01.455" v="3"/>
        <pc:sldMkLst>
          <pc:docMk/>
          <pc:sldMk cId="2474872708" sldId="486"/>
        </pc:sldMkLst>
      </pc:sldChg>
      <pc:sldChg chg="modCm">
        <pc:chgData name="Ayan Daluz" userId="befa8149-c6af-46c9-b27d-15d84abc302f" providerId="ADAL" clId="{FBF9B125-4960-422D-8195-6EC2BDB1BB5C}" dt="2023-04-14T01:38:22.805" v="4"/>
        <pc:sldMkLst>
          <pc:docMk/>
          <pc:sldMk cId="1385239115" sldId="542"/>
        </pc:sldMkLst>
      </pc:sldChg>
      <pc:sldChg chg="modCm">
        <pc:chgData name="Ayan Daluz" userId="befa8149-c6af-46c9-b27d-15d84abc302f" providerId="ADAL" clId="{FBF9B125-4960-422D-8195-6EC2BDB1BB5C}" dt="2023-04-14T01:38:43.822" v="5"/>
        <pc:sldMkLst>
          <pc:docMk/>
          <pc:sldMk cId="3590345420" sldId="552"/>
        </pc:sldMkLst>
      </pc:sldChg>
      <pc:sldChg chg="modSp mod modCm">
        <pc:chgData name="Ayan Daluz" userId="befa8149-c6af-46c9-b27d-15d84abc302f" providerId="ADAL" clId="{FBF9B125-4960-422D-8195-6EC2BDB1BB5C}" dt="2023-04-14T01:39:02.411" v="7"/>
        <pc:sldMkLst>
          <pc:docMk/>
          <pc:sldMk cId="933910691" sldId="862"/>
        </pc:sldMkLst>
        <pc:spChg chg="mod">
          <ac:chgData name="Ayan Daluz" userId="befa8149-c6af-46c9-b27d-15d84abc302f" providerId="ADAL" clId="{FBF9B125-4960-422D-8195-6EC2BDB1BB5C}" dt="2023-04-14T01:38:57.569" v="6" actId="13926"/>
          <ac:spMkLst>
            <pc:docMk/>
            <pc:sldMk cId="933910691" sldId="862"/>
            <ac:spMk id="7" creationId="{DAA945A5-8FEA-4C12-8848-FA2AE3698B17}"/>
          </ac:spMkLst>
        </pc:spChg>
      </pc:sldChg>
      <pc:sldChg chg="modSp mod addCm">
        <pc:chgData name="Ayan Daluz" userId="befa8149-c6af-46c9-b27d-15d84abc302f" providerId="ADAL" clId="{FBF9B125-4960-422D-8195-6EC2BDB1BB5C}" dt="2023-04-14T01:37:50.251" v="2"/>
        <pc:sldMkLst>
          <pc:docMk/>
          <pc:sldMk cId="2296919426" sldId="903"/>
        </pc:sldMkLst>
        <pc:spChg chg="mod">
          <ac:chgData name="Ayan Daluz" userId="befa8149-c6af-46c9-b27d-15d84abc302f" providerId="ADAL" clId="{FBF9B125-4960-422D-8195-6EC2BDB1BB5C}" dt="2023-04-14T01:37:36.155" v="1" actId="20577"/>
          <ac:spMkLst>
            <pc:docMk/>
            <pc:sldMk cId="2296919426" sldId="903"/>
            <ac:spMk id="9" creationId="{042D9E7B-D1BB-4A59-8D12-11E6C2FA55AC}"/>
          </ac:spMkLst>
        </pc:spChg>
      </pc:sldChg>
      <pc:sldChg chg="modCm">
        <pc:chgData name="Ayan Daluz" userId="befa8149-c6af-46c9-b27d-15d84abc302f" providerId="ADAL" clId="{FBF9B125-4960-422D-8195-6EC2BDB1BB5C}" dt="2023-04-14T01:39:19.358" v="8"/>
        <pc:sldMkLst>
          <pc:docMk/>
          <pc:sldMk cId="1298576575" sldId="1086"/>
        </pc:sldMkLst>
      </pc:sldChg>
      <pc:sldChg chg="modSp mod modCm">
        <pc:chgData name="Ayan Daluz" userId="befa8149-c6af-46c9-b27d-15d84abc302f" providerId="ADAL" clId="{FBF9B125-4960-422D-8195-6EC2BDB1BB5C}" dt="2023-04-14T01:39:43.430" v="10"/>
        <pc:sldMkLst>
          <pc:docMk/>
          <pc:sldMk cId="3595824221" sldId="1108"/>
        </pc:sldMkLst>
        <pc:spChg chg="mod">
          <ac:chgData name="Ayan Daluz" userId="befa8149-c6af-46c9-b27d-15d84abc302f" providerId="ADAL" clId="{FBF9B125-4960-422D-8195-6EC2BDB1BB5C}" dt="2023-04-14T01:39:38.703" v="9" actId="13926"/>
          <ac:spMkLst>
            <pc:docMk/>
            <pc:sldMk cId="3595824221" sldId="1108"/>
            <ac:spMk id="7" creationId="{DAA945A5-8FEA-4C12-8848-FA2AE3698B17}"/>
          </ac:spMkLst>
        </pc:spChg>
      </pc:sldChg>
      <pc:sldChg chg="modCm">
        <pc:chgData name="Ayan Daluz" userId="befa8149-c6af-46c9-b27d-15d84abc302f" providerId="ADAL" clId="{FBF9B125-4960-422D-8195-6EC2BDB1BB5C}" dt="2023-04-14T01:39:55.306" v="11"/>
        <pc:sldMkLst>
          <pc:docMk/>
          <pc:sldMk cId="2869569370" sldId="1112"/>
        </pc:sldMkLst>
      </pc:sldChg>
      <pc:sldChg chg="modSp mod">
        <pc:chgData name="Ayan Daluz" userId="befa8149-c6af-46c9-b27d-15d84abc302f" providerId="ADAL" clId="{FBF9B125-4960-422D-8195-6EC2BDB1BB5C}" dt="2023-04-14T01:39:59.569" v="13" actId="20577"/>
        <pc:sldMkLst>
          <pc:docMk/>
          <pc:sldMk cId="4005535784" sldId="1148"/>
        </pc:sldMkLst>
        <pc:graphicFrameChg chg="modGraphic">
          <ac:chgData name="Ayan Daluz" userId="befa8149-c6af-46c9-b27d-15d84abc302f" providerId="ADAL" clId="{FBF9B125-4960-422D-8195-6EC2BDB1BB5C}" dt="2023-04-14T01:39:59.569" v="13" actId="20577"/>
          <ac:graphicFrameMkLst>
            <pc:docMk/>
            <pc:sldMk cId="4005535784" sldId="1148"/>
            <ac:graphicFrameMk id="3" creationId="{C9B6E42A-EDE6-4B4E-A7D7-2A97F5954378}"/>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8563BE-4522-8A4B-8621-6350EFC67F3E}"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6109A9F-902B-2A4F-A617-79B7521076AA}">
      <dgm:prSet phldrT="[Text]" custT="1"/>
      <dgm:spPr/>
      <dgm:t>
        <a:bodyPr/>
        <a:lstStyle/>
        <a:p>
          <a:r>
            <a:rPr lang="en-US" sz="2200"/>
            <a:t>Personal</a:t>
          </a:r>
        </a:p>
      </dgm:t>
    </dgm:pt>
    <dgm:pt modelId="{9A6F946E-0E47-3045-A2DA-3CC6B7E28AB5}" type="parTrans" cxnId="{9FE33E23-D08D-D642-A633-BEC4F2365B74}">
      <dgm:prSet/>
      <dgm:spPr/>
      <dgm:t>
        <a:bodyPr/>
        <a:lstStyle/>
        <a:p>
          <a:endParaRPr lang="en-US"/>
        </a:p>
      </dgm:t>
    </dgm:pt>
    <dgm:pt modelId="{B7EF3312-192C-F140-A76E-87646E50DE03}" type="sibTrans" cxnId="{9FE33E23-D08D-D642-A633-BEC4F2365B74}">
      <dgm:prSet/>
      <dgm:spPr/>
      <dgm:t>
        <a:bodyPr/>
        <a:lstStyle/>
        <a:p>
          <a:endParaRPr lang="en-US"/>
        </a:p>
      </dgm:t>
    </dgm:pt>
    <dgm:pt modelId="{C83B45D2-9349-DD43-A3F0-2595E10755FB}">
      <dgm:prSet phldrT="[Text]" custT="1"/>
      <dgm:spPr/>
      <dgm:t>
        <a:bodyPr/>
        <a:lstStyle/>
        <a:p>
          <a:r>
            <a:rPr lang="en-US" sz="2200"/>
            <a:t>Skill</a:t>
          </a:r>
        </a:p>
      </dgm:t>
    </dgm:pt>
    <dgm:pt modelId="{45801625-666D-E34D-A483-004688E8E5D2}" type="parTrans" cxnId="{B49AA9B6-E603-1C45-9FDC-71420DF3BC88}">
      <dgm:prSet/>
      <dgm:spPr/>
      <dgm:t>
        <a:bodyPr/>
        <a:lstStyle/>
        <a:p>
          <a:endParaRPr lang="en-US"/>
        </a:p>
      </dgm:t>
    </dgm:pt>
    <dgm:pt modelId="{9F85CD0D-9230-CD4F-BE42-C8AF8593FC41}" type="sibTrans" cxnId="{B49AA9B6-E603-1C45-9FDC-71420DF3BC88}">
      <dgm:prSet/>
      <dgm:spPr/>
      <dgm:t>
        <a:bodyPr/>
        <a:lstStyle/>
        <a:p>
          <a:endParaRPr lang="en-US"/>
        </a:p>
      </dgm:t>
    </dgm:pt>
    <dgm:pt modelId="{1A6B1344-9182-2442-AA12-0DA2F5EDEFE7}">
      <dgm:prSet phldrT="[Text]" custT="1"/>
      <dgm:spPr/>
      <dgm:t>
        <a:bodyPr/>
        <a:lstStyle/>
        <a:p>
          <a:r>
            <a:rPr lang="en-US" sz="2200"/>
            <a:t>Structural</a:t>
          </a:r>
        </a:p>
      </dgm:t>
    </dgm:pt>
    <dgm:pt modelId="{42EC5B20-07F0-3545-836F-9F55B8F9324E}" type="parTrans" cxnId="{710018B5-4CE7-B44E-B750-EDB7E4CEA763}">
      <dgm:prSet/>
      <dgm:spPr/>
      <dgm:t>
        <a:bodyPr/>
        <a:lstStyle/>
        <a:p>
          <a:endParaRPr lang="en-US"/>
        </a:p>
      </dgm:t>
    </dgm:pt>
    <dgm:pt modelId="{CEC68C4E-CC6E-4149-9DFF-390E35F490BD}" type="sibTrans" cxnId="{710018B5-4CE7-B44E-B750-EDB7E4CEA763}">
      <dgm:prSet/>
      <dgm:spPr/>
      <dgm:t>
        <a:bodyPr/>
        <a:lstStyle/>
        <a:p>
          <a:endParaRPr lang="en-US"/>
        </a:p>
      </dgm:t>
    </dgm:pt>
    <dgm:pt modelId="{A583D4CF-9E87-B34E-AC92-FFD3BA8AF6F7}">
      <dgm:prSet phldrT="[Text]" custT="1"/>
      <dgm:spPr/>
      <dgm:t>
        <a:bodyPr/>
        <a:lstStyle/>
        <a:p>
          <a:r>
            <a:rPr lang="en-US" sz="2200"/>
            <a:t>Resource</a:t>
          </a:r>
        </a:p>
      </dgm:t>
    </dgm:pt>
    <dgm:pt modelId="{4EC841FC-A4D3-1A45-8557-81B8413D2088}" type="parTrans" cxnId="{706DD114-1458-F448-8864-7B2085FAE6E9}">
      <dgm:prSet/>
      <dgm:spPr/>
      <dgm:t>
        <a:bodyPr/>
        <a:lstStyle/>
        <a:p>
          <a:endParaRPr lang="en-US"/>
        </a:p>
      </dgm:t>
    </dgm:pt>
    <dgm:pt modelId="{750D3C1B-E3CC-7948-BBF9-6FD703C964FC}" type="sibTrans" cxnId="{706DD114-1458-F448-8864-7B2085FAE6E9}">
      <dgm:prSet/>
      <dgm:spPr/>
      <dgm:t>
        <a:bodyPr/>
        <a:lstStyle/>
        <a:p>
          <a:endParaRPr lang="en-US"/>
        </a:p>
      </dgm:t>
    </dgm:pt>
    <dgm:pt modelId="{5CC01E7B-C114-4349-A629-9A8B3D63B920}">
      <dgm:prSet phldrT="[Text]" custT="1"/>
      <dgm:spPr/>
      <dgm:t>
        <a:bodyPr/>
        <a:lstStyle/>
        <a:p>
          <a:r>
            <a:rPr lang="en-US" sz="2200"/>
            <a:t>Psychological</a:t>
          </a:r>
        </a:p>
      </dgm:t>
    </dgm:pt>
    <dgm:pt modelId="{E8AB616B-94D9-4580-8C87-A8406C770BFB}" type="parTrans" cxnId="{5A919DC4-9044-4A36-A2DA-46D5C3A1C226}">
      <dgm:prSet/>
      <dgm:spPr/>
      <dgm:t>
        <a:bodyPr/>
        <a:lstStyle/>
        <a:p>
          <a:endParaRPr lang="en-PH"/>
        </a:p>
      </dgm:t>
    </dgm:pt>
    <dgm:pt modelId="{86EAC939-ECCC-42A4-9A3E-4540502DA70A}" type="sibTrans" cxnId="{5A919DC4-9044-4A36-A2DA-46D5C3A1C226}">
      <dgm:prSet/>
      <dgm:spPr/>
      <dgm:t>
        <a:bodyPr/>
        <a:lstStyle/>
        <a:p>
          <a:endParaRPr lang="en-PH"/>
        </a:p>
      </dgm:t>
    </dgm:pt>
    <dgm:pt modelId="{DA0900BC-4920-4F59-A86B-798A05B25776}">
      <dgm:prSet phldrT="[Text]" custT="1"/>
      <dgm:spPr/>
      <dgm:t>
        <a:bodyPr/>
        <a:lstStyle/>
        <a:p>
          <a:r>
            <a:rPr lang="en-US" sz="2200"/>
            <a:t>Stigma and Self-Stigma</a:t>
          </a:r>
        </a:p>
      </dgm:t>
    </dgm:pt>
    <dgm:pt modelId="{B7C1FDD9-AABE-4478-9E5F-91CC78D47947}" type="parTrans" cxnId="{8C488082-C519-4D5E-AF65-292034ACD086}">
      <dgm:prSet/>
      <dgm:spPr/>
      <dgm:t>
        <a:bodyPr/>
        <a:lstStyle/>
        <a:p>
          <a:endParaRPr lang="en-PH"/>
        </a:p>
      </dgm:t>
    </dgm:pt>
    <dgm:pt modelId="{CF2B53E9-EA18-4BC4-9529-807FFC622F5C}" type="sibTrans" cxnId="{8C488082-C519-4D5E-AF65-292034ACD086}">
      <dgm:prSet/>
      <dgm:spPr/>
      <dgm:t>
        <a:bodyPr/>
        <a:lstStyle/>
        <a:p>
          <a:endParaRPr lang="en-PH"/>
        </a:p>
      </dgm:t>
    </dgm:pt>
    <dgm:pt modelId="{8AABF927-4284-4AEA-B9CD-DB73EFA9B5F0}">
      <dgm:prSet phldrT="[Text]" custT="1"/>
      <dgm:spPr/>
      <dgm:t>
        <a:bodyPr/>
        <a:lstStyle/>
        <a:p>
          <a:r>
            <a:rPr lang="en-US" sz="2200"/>
            <a:t>Discrimination</a:t>
          </a:r>
        </a:p>
      </dgm:t>
    </dgm:pt>
    <dgm:pt modelId="{1D660539-B857-43A3-975C-037379E4D79F}" type="parTrans" cxnId="{AF530D2B-E8D5-43F7-8727-9913666F7FE9}">
      <dgm:prSet/>
      <dgm:spPr/>
      <dgm:t>
        <a:bodyPr/>
        <a:lstStyle/>
        <a:p>
          <a:endParaRPr lang="en-PH"/>
        </a:p>
      </dgm:t>
    </dgm:pt>
    <dgm:pt modelId="{46C24A34-9469-45B4-BAF6-1E68E7DBE77E}" type="sibTrans" cxnId="{AF530D2B-E8D5-43F7-8727-9913666F7FE9}">
      <dgm:prSet/>
      <dgm:spPr/>
      <dgm:t>
        <a:bodyPr/>
        <a:lstStyle/>
        <a:p>
          <a:endParaRPr lang="en-PH"/>
        </a:p>
      </dgm:t>
    </dgm:pt>
    <dgm:pt modelId="{33003C0B-4895-8647-8C7E-95937947C310}" type="pres">
      <dgm:prSet presAssocID="{238563BE-4522-8A4B-8621-6350EFC67F3E}" presName="diagram" presStyleCnt="0">
        <dgm:presLayoutVars>
          <dgm:dir/>
          <dgm:resizeHandles val="exact"/>
        </dgm:presLayoutVars>
      </dgm:prSet>
      <dgm:spPr/>
    </dgm:pt>
    <dgm:pt modelId="{50DC6B1A-1504-6644-9C7C-D6DF7087DE23}" type="pres">
      <dgm:prSet presAssocID="{86109A9F-902B-2A4F-A617-79B7521076AA}" presName="node" presStyleLbl="node1" presStyleIdx="0" presStyleCnt="7" custLinFactNeighborX="1584" custLinFactNeighborY="-1514">
        <dgm:presLayoutVars>
          <dgm:bulletEnabled val="1"/>
        </dgm:presLayoutVars>
      </dgm:prSet>
      <dgm:spPr/>
    </dgm:pt>
    <dgm:pt modelId="{59C3D389-AD9F-0145-9483-253B7177FF74}" type="pres">
      <dgm:prSet presAssocID="{B7EF3312-192C-F140-A76E-87646E50DE03}" presName="sibTrans" presStyleCnt="0"/>
      <dgm:spPr/>
    </dgm:pt>
    <dgm:pt modelId="{23D7C3BB-A3C0-6D49-9FFD-8E82A20F2798}" type="pres">
      <dgm:prSet presAssocID="{C83B45D2-9349-DD43-A3F0-2595E10755FB}" presName="node" presStyleLbl="node1" presStyleIdx="1" presStyleCnt="7">
        <dgm:presLayoutVars>
          <dgm:bulletEnabled val="1"/>
        </dgm:presLayoutVars>
      </dgm:prSet>
      <dgm:spPr/>
    </dgm:pt>
    <dgm:pt modelId="{ECFE0999-8FE5-8D4A-BEAC-9B66FAEB98F0}" type="pres">
      <dgm:prSet presAssocID="{9F85CD0D-9230-CD4F-BE42-C8AF8593FC41}" presName="sibTrans" presStyleCnt="0"/>
      <dgm:spPr/>
    </dgm:pt>
    <dgm:pt modelId="{92E0CB4F-9CFC-AB4D-BD27-22978BC1D50B}" type="pres">
      <dgm:prSet presAssocID="{1A6B1344-9182-2442-AA12-0DA2F5EDEFE7}" presName="node" presStyleLbl="node1" presStyleIdx="2" presStyleCnt="7">
        <dgm:presLayoutVars>
          <dgm:bulletEnabled val="1"/>
        </dgm:presLayoutVars>
      </dgm:prSet>
      <dgm:spPr/>
    </dgm:pt>
    <dgm:pt modelId="{FEDC1200-0971-5A43-B874-BD304D57CB70}" type="pres">
      <dgm:prSet presAssocID="{CEC68C4E-CC6E-4149-9DFF-390E35F490BD}" presName="sibTrans" presStyleCnt="0"/>
      <dgm:spPr/>
    </dgm:pt>
    <dgm:pt modelId="{32297058-03FD-2246-BA7F-6CBBD339F54A}" type="pres">
      <dgm:prSet presAssocID="{A583D4CF-9E87-B34E-AC92-FFD3BA8AF6F7}" presName="node" presStyleLbl="node1" presStyleIdx="3" presStyleCnt="7">
        <dgm:presLayoutVars>
          <dgm:bulletEnabled val="1"/>
        </dgm:presLayoutVars>
      </dgm:prSet>
      <dgm:spPr/>
    </dgm:pt>
    <dgm:pt modelId="{09725409-92C8-4715-A89E-7687D5A8CFE4}" type="pres">
      <dgm:prSet presAssocID="{750D3C1B-E3CC-7948-BBF9-6FD703C964FC}" presName="sibTrans" presStyleCnt="0"/>
      <dgm:spPr/>
    </dgm:pt>
    <dgm:pt modelId="{402D16FA-7007-439D-BE6E-5D4E43F0735D}" type="pres">
      <dgm:prSet presAssocID="{5CC01E7B-C114-4349-A629-9A8B3D63B920}" presName="node" presStyleLbl="node1" presStyleIdx="4" presStyleCnt="7">
        <dgm:presLayoutVars>
          <dgm:bulletEnabled val="1"/>
        </dgm:presLayoutVars>
      </dgm:prSet>
      <dgm:spPr/>
    </dgm:pt>
    <dgm:pt modelId="{CF290D5D-D53E-4DF0-8F09-3690E792B94F}" type="pres">
      <dgm:prSet presAssocID="{86EAC939-ECCC-42A4-9A3E-4540502DA70A}" presName="sibTrans" presStyleCnt="0"/>
      <dgm:spPr/>
    </dgm:pt>
    <dgm:pt modelId="{05EF4A55-F77C-40FF-B855-BBD12488CC3A}" type="pres">
      <dgm:prSet presAssocID="{DA0900BC-4920-4F59-A86B-798A05B25776}" presName="node" presStyleLbl="node1" presStyleIdx="5" presStyleCnt="7">
        <dgm:presLayoutVars>
          <dgm:bulletEnabled val="1"/>
        </dgm:presLayoutVars>
      </dgm:prSet>
      <dgm:spPr/>
    </dgm:pt>
    <dgm:pt modelId="{B5724D0D-170C-4C6C-8354-7062BF7FB1DF}" type="pres">
      <dgm:prSet presAssocID="{CF2B53E9-EA18-4BC4-9529-807FFC622F5C}" presName="sibTrans" presStyleCnt="0"/>
      <dgm:spPr/>
    </dgm:pt>
    <dgm:pt modelId="{3EB97714-EE7A-4BCA-9CA9-8E04C33DB7C7}" type="pres">
      <dgm:prSet presAssocID="{8AABF927-4284-4AEA-B9CD-DB73EFA9B5F0}" presName="node" presStyleLbl="node1" presStyleIdx="6" presStyleCnt="7">
        <dgm:presLayoutVars>
          <dgm:bulletEnabled val="1"/>
        </dgm:presLayoutVars>
      </dgm:prSet>
      <dgm:spPr/>
    </dgm:pt>
  </dgm:ptLst>
  <dgm:cxnLst>
    <dgm:cxn modelId="{EE39EE05-F9E6-A94B-884D-747FF4F768E4}" type="presOf" srcId="{238563BE-4522-8A4B-8621-6350EFC67F3E}" destId="{33003C0B-4895-8647-8C7E-95937947C310}" srcOrd="0" destOrd="0" presId="urn:microsoft.com/office/officeart/2005/8/layout/default"/>
    <dgm:cxn modelId="{706DD114-1458-F448-8864-7B2085FAE6E9}" srcId="{238563BE-4522-8A4B-8621-6350EFC67F3E}" destId="{A583D4CF-9E87-B34E-AC92-FFD3BA8AF6F7}" srcOrd="3" destOrd="0" parTransId="{4EC841FC-A4D3-1A45-8557-81B8413D2088}" sibTransId="{750D3C1B-E3CC-7948-BBF9-6FD703C964FC}"/>
    <dgm:cxn modelId="{E1CF2B16-B161-7345-8BFD-73200DC5C258}" type="presOf" srcId="{C83B45D2-9349-DD43-A3F0-2595E10755FB}" destId="{23D7C3BB-A3C0-6D49-9FFD-8E82A20F2798}" srcOrd="0" destOrd="0" presId="urn:microsoft.com/office/officeart/2005/8/layout/default"/>
    <dgm:cxn modelId="{9FE33E23-D08D-D642-A633-BEC4F2365B74}" srcId="{238563BE-4522-8A4B-8621-6350EFC67F3E}" destId="{86109A9F-902B-2A4F-A617-79B7521076AA}" srcOrd="0" destOrd="0" parTransId="{9A6F946E-0E47-3045-A2DA-3CC6B7E28AB5}" sibTransId="{B7EF3312-192C-F140-A76E-87646E50DE03}"/>
    <dgm:cxn modelId="{AF530D2B-E8D5-43F7-8727-9913666F7FE9}" srcId="{238563BE-4522-8A4B-8621-6350EFC67F3E}" destId="{8AABF927-4284-4AEA-B9CD-DB73EFA9B5F0}" srcOrd="6" destOrd="0" parTransId="{1D660539-B857-43A3-975C-037379E4D79F}" sibTransId="{46C24A34-9469-45B4-BAF6-1E68E7DBE77E}"/>
    <dgm:cxn modelId="{B7E34034-1297-3148-8C0C-DEC377C69774}" type="presOf" srcId="{A583D4CF-9E87-B34E-AC92-FFD3BA8AF6F7}" destId="{32297058-03FD-2246-BA7F-6CBBD339F54A}" srcOrd="0" destOrd="0" presId="urn:microsoft.com/office/officeart/2005/8/layout/default"/>
    <dgm:cxn modelId="{715D5240-5CA8-F04C-844D-CB8079CD5CCA}" type="presOf" srcId="{1A6B1344-9182-2442-AA12-0DA2F5EDEFE7}" destId="{92E0CB4F-9CFC-AB4D-BD27-22978BC1D50B}" srcOrd="0" destOrd="0" presId="urn:microsoft.com/office/officeart/2005/8/layout/default"/>
    <dgm:cxn modelId="{8C488082-C519-4D5E-AF65-292034ACD086}" srcId="{238563BE-4522-8A4B-8621-6350EFC67F3E}" destId="{DA0900BC-4920-4F59-A86B-798A05B25776}" srcOrd="5" destOrd="0" parTransId="{B7C1FDD9-AABE-4478-9E5F-91CC78D47947}" sibTransId="{CF2B53E9-EA18-4BC4-9529-807FFC622F5C}"/>
    <dgm:cxn modelId="{D5678985-FA6D-4F48-82AF-9EBEF1FEC322}" type="presOf" srcId="{5CC01E7B-C114-4349-A629-9A8B3D63B920}" destId="{402D16FA-7007-439D-BE6E-5D4E43F0735D}" srcOrd="0" destOrd="0" presId="urn:microsoft.com/office/officeart/2005/8/layout/default"/>
    <dgm:cxn modelId="{07FC709A-18E8-4867-974A-345C9F87C55A}" type="presOf" srcId="{8AABF927-4284-4AEA-B9CD-DB73EFA9B5F0}" destId="{3EB97714-EE7A-4BCA-9CA9-8E04C33DB7C7}" srcOrd="0" destOrd="0" presId="urn:microsoft.com/office/officeart/2005/8/layout/default"/>
    <dgm:cxn modelId="{2D60E49A-75A2-47C2-B35E-E3C316449DF8}" type="presOf" srcId="{DA0900BC-4920-4F59-A86B-798A05B25776}" destId="{05EF4A55-F77C-40FF-B855-BBD12488CC3A}" srcOrd="0" destOrd="0" presId="urn:microsoft.com/office/officeart/2005/8/layout/default"/>
    <dgm:cxn modelId="{710018B5-4CE7-B44E-B750-EDB7E4CEA763}" srcId="{238563BE-4522-8A4B-8621-6350EFC67F3E}" destId="{1A6B1344-9182-2442-AA12-0DA2F5EDEFE7}" srcOrd="2" destOrd="0" parTransId="{42EC5B20-07F0-3545-836F-9F55B8F9324E}" sibTransId="{CEC68C4E-CC6E-4149-9DFF-390E35F490BD}"/>
    <dgm:cxn modelId="{B49AA9B6-E603-1C45-9FDC-71420DF3BC88}" srcId="{238563BE-4522-8A4B-8621-6350EFC67F3E}" destId="{C83B45D2-9349-DD43-A3F0-2595E10755FB}" srcOrd="1" destOrd="0" parTransId="{45801625-666D-E34D-A483-004688E8E5D2}" sibTransId="{9F85CD0D-9230-CD4F-BE42-C8AF8593FC41}"/>
    <dgm:cxn modelId="{5A919DC4-9044-4A36-A2DA-46D5C3A1C226}" srcId="{238563BE-4522-8A4B-8621-6350EFC67F3E}" destId="{5CC01E7B-C114-4349-A629-9A8B3D63B920}" srcOrd="4" destOrd="0" parTransId="{E8AB616B-94D9-4580-8C87-A8406C770BFB}" sibTransId="{86EAC939-ECCC-42A4-9A3E-4540502DA70A}"/>
    <dgm:cxn modelId="{55A44FDF-DDEB-1A46-861F-09778BE9FAB5}" type="presOf" srcId="{86109A9F-902B-2A4F-A617-79B7521076AA}" destId="{50DC6B1A-1504-6644-9C7C-D6DF7087DE23}" srcOrd="0" destOrd="0" presId="urn:microsoft.com/office/officeart/2005/8/layout/default"/>
    <dgm:cxn modelId="{0A10CA7D-6844-B649-BF85-D8E3F51CEADE}" type="presParOf" srcId="{33003C0B-4895-8647-8C7E-95937947C310}" destId="{50DC6B1A-1504-6644-9C7C-D6DF7087DE23}" srcOrd="0" destOrd="0" presId="urn:microsoft.com/office/officeart/2005/8/layout/default"/>
    <dgm:cxn modelId="{2ACC3520-9DB2-0846-A977-BE28D85A488F}" type="presParOf" srcId="{33003C0B-4895-8647-8C7E-95937947C310}" destId="{59C3D389-AD9F-0145-9483-253B7177FF74}" srcOrd="1" destOrd="0" presId="urn:microsoft.com/office/officeart/2005/8/layout/default"/>
    <dgm:cxn modelId="{405BC82C-A287-4146-8709-1F059AD8DB3B}" type="presParOf" srcId="{33003C0B-4895-8647-8C7E-95937947C310}" destId="{23D7C3BB-A3C0-6D49-9FFD-8E82A20F2798}" srcOrd="2" destOrd="0" presId="urn:microsoft.com/office/officeart/2005/8/layout/default"/>
    <dgm:cxn modelId="{32736AA1-7DBB-314C-9819-6A15BB308D9B}" type="presParOf" srcId="{33003C0B-4895-8647-8C7E-95937947C310}" destId="{ECFE0999-8FE5-8D4A-BEAC-9B66FAEB98F0}" srcOrd="3" destOrd="0" presId="urn:microsoft.com/office/officeart/2005/8/layout/default"/>
    <dgm:cxn modelId="{1672D678-BF0B-9E4C-B082-ED96A9EEE518}" type="presParOf" srcId="{33003C0B-4895-8647-8C7E-95937947C310}" destId="{92E0CB4F-9CFC-AB4D-BD27-22978BC1D50B}" srcOrd="4" destOrd="0" presId="urn:microsoft.com/office/officeart/2005/8/layout/default"/>
    <dgm:cxn modelId="{9CF11D19-29DB-EC4D-9C96-095AABFF21D7}" type="presParOf" srcId="{33003C0B-4895-8647-8C7E-95937947C310}" destId="{FEDC1200-0971-5A43-B874-BD304D57CB70}" srcOrd="5" destOrd="0" presId="urn:microsoft.com/office/officeart/2005/8/layout/default"/>
    <dgm:cxn modelId="{C8AF0F25-DED8-2146-A0F5-0BC8CB78920B}" type="presParOf" srcId="{33003C0B-4895-8647-8C7E-95937947C310}" destId="{32297058-03FD-2246-BA7F-6CBBD339F54A}" srcOrd="6" destOrd="0" presId="urn:microsoft.com/office/officeart/2005/8/layout/default"/>
    <dgm:cxn modelId="{91C524E6-889B-4A69-ACDE-D545C16B7BBF}" type="presParOf" srcId="{33003C0B-4895-8647-8C7E-95937947C310}" destId="{09725409-92C8-4715-A89E-7687D5A8CFE4}" srcOrd="7" destOrd="0" presId="urn:microsoft.com/office/officeart/2005/8/layout/default"/>
    <dgm:cxn modelId="{787BC238-081A-42AA-855B-F734A5822ACA}" type="presParOf" srcId="{33003C0B-4895-8647-8C7E-95937947C310}" destId="{402D16FA-7007-439D-BE6E-5D4E43F0735D}" srcOrd="8" destOrd="0" presId="urn:microsoft.com/office/officeart/2005/8/layout/default"/>
    <dgm:cxn modelId="{BD9B9273-8BAB-4A51-8330-DA3D15F44E2E}" type="presParOf" srcId="{33003C0B-4895-8647-8C7E-95937947C310}" destId="{CF290D5D-D53E-4DF0-8F09-3690E792B94F}" srcOrd="9" destOrd="0" presId="urn:microsoft.com/office/officeart/2005/8/layout/default"/>
    <dgm:cxn modelId="{AA7D1412-2F02-40B6-9E38-D0742B52B6C5}" type="presParOf" srcId="{33003C0B-4895-8647-8C7E-95937947C310}" destId="{05EF4A55-F77C-40FF-B855-BBD12488CC3A}" srcOrd="10" destOrd="0" presId="urn:microsoft.com/office/officeart/2005/8/layout/default"/>
    <dgm:cxn modelId="{39F226FE-346A-4550-A617-401DFD7F7269}" type="presParOf" srcId="{33003C0B-4895-8647-8C7E-95937947C310}" destId="{B5724D0D-170C-4C6C-8354-7062BF7FB1DF}" srcOrd="11" destOrd="0" presId="urn:microsoft.com/office/officeart/2005/8/layout/default"/>
    <dgm:cxn modelId="{222AA9AE-270F-46A1-B823-D9039D96E4EA}" type="presParOf" srcId="{33003C0B-4895-8647-8C7E-95937947C310}" destId="{3EB97714-EE7A-4BCA-9CA9-8E04C33DB7C7}"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3348686-80BF-4E07-AA44-3456C30DD8E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CF3CFAD-44A4-469D-AA05-56E3274FF6E8}">
      <dgm:prSet phldrT="[Text]" custT="1"/>
      <dgm:spPr/>
      <dgm:t>
        <a:bodyPr/>
        <a:lstStyle/>
        <a:p>
          <a:pPr>
            <a:buFont typeface="Wingdings" panose="05000000000000000000" pitchFamily="2" charset="2"/>
            <a:buChar char=""/>
          </a:pPr>
          <a:r>
            <a:rPr lang="en-AU" sz="2200"/>
            <a:t>Can realise own abilities</a:t>
          </a:r>
        </a:p>
      </dgm:t>
    </dgm:pt>
    <dgm:pt modelId="{EA94A1F0-B971-4A8B-BF71-08085539FA79}" type="parTrans" cxnId="{C34F4A7D-DCEB-4E95-9A8C-78CE895A4E7F}">
      <dgm:prSet/>
      <dgm:spPr/>
      <dgm:t>
        <a:bodyPr/>
        <a:lstStyle/>
        <a:p>
          <a:endParaRPr lang="en-AU"/>
        </a:p>
      </dgm:t>
    </dgm:pt>
    <dgm:pt modelId="{99ADFAC1-AFF6-4062-A76B-926BF45F679A}" type="sibTrans" cxnId="{C34F4A7D-DCEB-4E95-9A8C-78CE895A4E7F}">
      <dgm:prSet/>
      <dgm:spPr/>
      <dgm:t>
        <a:bodyPr/>
        <a:lstStyle/>
        <a:p>
          <a:endParaRPr lang="en-AU"/>
        </a:p>
      </dgm:t>
    </dgm:pt>
    <dgm:pt modelId="{E7EC4C88-280E-4026-822F-80797B225AD9}">
      <dgm:prSet custT="1"/>
      <dgm:spPr/>
      <dgm:t>
        <a:bodyPr/>
        <a:lstStyle/>
        <a:p>
          <a:pPr>
            <a:buFont typeface="Wingdings" panose="05000000000000000000" pitchFamily="2" charset="2"/>
            <a:buChar char=""/>
          </a:pPr>
          <a:r>
            <a:rPr lang="en-AU" sz="2200"/>
            <a:t>Can cope with the everyday stresses of life</a:t>
          </a:r>
        </a:p>
      </dgm:t>
    </dgm:pt>
    <dgm:pt modelId="{37914D16-3A0B-4909-9203-59C64FD6B589}" type="parTrans" cxnId="{FDE832CB-9E8F-486D-B0F9-0F10AFFE8FF9}">
      <dgm:prSet/>
      <dgm:spPr/>
      <dgm:t>
        <a:bodyPr/>
        <a:lstStyle/>
        <a:p>
          <a:endParaRPr lang="en-AU"/>
        </a:p>
      </dgm:t>
    </dgm:pt>
    <dgm:pt modelId="{8F456DDA-F03D-4A87-8855-CFC5989C7F0C}" type="sibTrans" cxnId="{FDE832CB-9E8F-486D-B0F9-0F10AFFE8FF9}">
      <dgm:prSet/>
      <dgm:spPr/>
      <dgm:t>
        <a:bodyPr/>
        <a:lstStyle/>
        <a:p>
          <a:endParaRPr lang="en-AU"/>
        </a:p>
      </dgm:t>
    </dgm:pt>
    <dgm:pt modelId="{5920357F-74A6-49EC-980D-FD03519EC4F1}">
      <dgm:prSet custT="1"/>
      <dgm:spPr/>
      <dgm:t>
        <a:bodyPr/>
        <a:lstStyle/>
        <a:p>
          <a:pPr>
            <a:buFont typeface="Wingdings" panose="05000000000000000000" pitchFamily="2" charset="2"/>
            <a:buChar char=""/>
          </a:pPr>
          <a:r>
            <a:rPr lang="en-AU" sz="2200"/>
            <a:t>Can work productively</a:t>
          </a:r>
        </a:p>
      </dgm:t>
    </dgm:pt>
    <dgm:pt modelId="{A7C5EF3B-699B-41A0-8B8E-96E06FD38B3F}" type="parTrans" cxnId="{9F68B52A-5106-445A-9856-84D05B2EB1A5}">
      <dgm:prSet/>
      <dgm:spPr/>
      <dgm:t>
        <a:bodyPr/>
        <a:lstStyle/>
        <a:p>
          <a:endParaRPr lang="en-AU"/>
        </a:p>
      </dgm:t>
    </dgm:pt>
    <dgm:pt modelId="{7F74FEFB-89B6-4FCD-B453-30D31A1082AF}" type="sibTrans" cxnId="{9F68B52A-5106-445A-9856-84D05B2EB1A5}">
      <dgm:prSet/>
      <dgm:spPr/>
      <dgm:t>
        <a:bodyPr/>
        <a:lstStyle/>
        <a:p>
          <a:endParaRPr lang="en-AU"/>
        </a:p>
      </dgm:t>
    </dgm:pt>
    <dgm:pt modelId="{DB33B39D-2F0F-4D05-B516-7B02B2A8C9CA}">
      <dgm:prSet custT="1"/>
      <dgm:spPr/>
      <dgm:t>
        <a:bodyPr/>
        <a:lstStyle/>
        <a:p>
          <a:pPr>
            <a:buFont typeface="Wingdings" panose="05000000000000000000" pitchFamily="2" charset="2"/>
            <a:buChar char=""/>
          </a:pPr>
          <a:r>
            <a:rPr lang="en-AU" sz="2200"/>
            <a:t>Can contribute to the community</a:t>
          </a:r>
        </a:p>
      </dgm:t>
    </dgm:pt>
    <dgm:pt modelId="{233F6AB7-2FAA-45E2-A7C8-BD75DC9C134A}" type="parTrans" cxnId="{D081A3FD-0898-401B-9E7B-8A6F0550F9B6}">
      <dgm:prSet/>
      <dgm:spPr/>
      <dgm:t>
        <a:bodyPr/>
        <a:lstStyle/>
        <a:p>
          <a:endParaRPr lang="en-AU"/>
        </a:p>
      </dgm:t>
    </dgm:pt>
    <dgm:pt modelId="{FD1EFAB1-13C8-45E1-8C3C-679CA97211CE}" type="sibTrans" cxnId="{D081A3FD-0898-401B-9E7B-8A6F0550F9B6}">
      <dgm:prSet/>
      <dgm:spPr/>
      <dgm:t>
        <a:bodyPr/>
        <a:lstStyle/>
        <a:p>
          <a:endParaRPr lang="en-AU"/>
        </a:p>
      </dgm:t>
    </dgm:pt>
    <dgm:pt modelId="{B744BCB5-46D6-492E-B211-E206877E3294}" type="pres">
      <dgm:prSet presAssocID="{23348686-80BF-4E07-AA44-3456C30DD8EE}" presName="linear" presStyleCnt="0">
        <dgm:presLayoutVars>
          <dgm:animLvl val="lvl"/>
          <dgm:resizeHandles val="exact"/>
        </dgm:presLayoutVars>
      </dgm:prSet>
      <dgm:spPr/>
    </dgm:pt>
    <dgm:pt modelId="{DBDCBF58-8142-4A93-8611-C7A49D478A44}" type="pres">
      <dgm:prSet presAssocID="{8CF3CFAD-44A4-469D-AA05-56E3274FF6E8}" presName="parentText" presStyleLbl="node1" presStyleIdx="0" presStyleCnt="4">
        <dgm:presLayoutVars>
          <dgm:chMax val="0"/>
          <dgm:bulletEnabled val="1"/>
        </dgm:presLayoutVars>
      </dgm:prSet>
      <dgm:spPr/>
    </dgm:pt>
    <dgm:pt modelId="{5557442E-EC07-417D-A8DA-EBBFABCD3598}" type="pres">
      <dgm:prSet presAssocID="{99ADFAC1-AFF6-4062-A76B-926BF45F679A}" presName="spacer" presStyleCnt="0"/>
      <dgm:spPr/>
    </dgm:pt>
    <dgm:pt modelId="{AEA49CE4-57EF-4B78-925E-256F2973F0EC}" type="pres">
      <dgm:prSet presAssocID="{E7EC4C88-280E-4026-822F-80797B225AD9}" presName="parentText" presStyleLbl="node1" presStyleIdx="1" presStyleCnt="4">
        <dgm:presLayoutVars>
          <dgm:chMax val="0"/>
          <dgm:bulletEnabled val="1"/>
        </dgm:presLayoutVars>
      </dgm:prSet>
      <dgm:spPr/>
    </dgm:pt>
    <dgm:pt modelId="{07BD601C-24F9-43F5-BAA8-951D2FBEB227}" type="pres">
      <dgm:prSet presAssocID="{8F456DDA-F03D-4A87-8855-CFC5989C7F0C}" presName="spacer" presStyleCnt="0"/>
      <dgm:spPr/>
    </dgm:pt>
    <dgm:pt modelId="{1BB73FA5-DD2B-4C6D-B87F-84C44695FD24}" type="pres">
      <dgm:prSet presAssocID="{5920357F-74A6-49EC-980D-FD03519EC4F1}" presName="parentText" presStyleLbl="node1" presStyleIdx="2" presStyleCnt="4">
        <dgm:presLayoutVars>
          <dgm:chMax val="0"/>
          <dgm:bulletEnabled val="1"/>
        </dgm:presLayoutVars>
      </dgm:prSet>
      <dgm:spPr/>
    </dgm:pt>
    <dgm:pt modelId="{71CBF896-0388-45A3-ABF0-5C4B163A4C6C}" type="pres">
      <dgm:prSet presAssocID="{7F74FEFB-89B6-4FCD-B453-30D31A1082AF}" presName="spacer" presStyleCnt="0"/>
      <dgm:spPr/>
    </dgm:pt>
    <dgm:pt modelId="{F5924D3D-FF27-4ED8-BFFE-2918F2F6F86A}" type="pres">
      <dgm:prSet presAssocID="{DB33B39D-2F0F-4D05-B516-7B02B2A8C9CA}" presName="parentText" presStyleLbl="node1" presStyleIdx="3" presStyleCnt="4">
        <dgm:presLayoutVars>
          <dgm:chMax val="0"/>
          <dgm:bulletEnabled val="1"/>
        </dgm:presLayoutVars>
      </dgm:prSet>
      <dgm:spPr/>
    </dgm:pt>
  </dgm:ptLst>
  <dgm:cxnLst>
    <dgm:cxn modelId="{0A6CCC14-F4F8-4631-B33A-79C0481F3222}" type="presOf" srcId="{E7EC4C88-280E-4026-822F-80797B225AD9}" destId="{AEA49CE4-57EF-4B78-925E-256F2973F0EC}" srcOrd="0" destOrd="0" presId="urn:microsoft.com/office/officeart/2005/8/layout/vList2"/>
    <dgm:cxn modelId="{9F68B52A-5106-445A-9856-84D05B2EB1A5}" srcId="{23348686-80BF-4E07-AA44-3456C30DD8EE}" destId="{5920357F-74A6-49EC-980D-FD03519EC4F1}" srcOrd="2" destOrd="0" parTransId="{A7C5EF3B-699B-41A0-8B8E-96E06FD38B3F}" sibTransId="{7F74FEFB-89B6-4FCD-B453-30D31A1082AF}"/>
    <dgm:cxn modelId="{E817D251-9244-46D3-ACBD-379AE6BD6303}" type="presOf" srcId="{23348686-80BF-4E07-AA44-3456C30DD8EE}" destId="{B744BCB5-46D6-492E-B211-E206877E3294}" srcOrd="0" destOrd="0" presId="urn:microsoft.com/office/officeart/2005/8/layout/vList2"/>
    <dgm:cxn modelId="{C34F4A7D-DCEB-4E95-9A8C-78CE895A4E7F}" srcId="{23348686-80BF-4E07-AA44-3456C30DD8EE}" destId="{8CF3CFAD-44A4-469D-AA05-56E3274FF6E8}" srcOrd="0" destOrd="0" parTransId="{EA94A1F0-B971-4A8B-BF71-08085539FA79}" sibTransId="{99ADFAC1-AFF6-4062-A76B-926BF45F679A}"/>
    <dgm:cxn modelId="{9C52258F-8B14-4E0E-A3BE-6DD95637D044}" type="presOf" srcId="{5920357F-74A6-49EC-980D-FD03519EC4F1}" destId="{1BB73FA5-DD2B-4C6D-B87F-84C44695FD24}" srcOrd="0" destOrd="0" presId="urn:microsoft.com/office/officeart/2005/8/layout/vList2"/>
    <dgm:cxn modelId="{471C92B6-1118-4DF3-BA8B-F3FBF5D45092}" type="presOf" srcId="{8CF3CFAD-44A4-469D-AA05-56E3274FF6E8}" destId="{DBDCBF58-8142-4A93-8611-C7A49D478A44}" srcOrd="0" destOrd="0" presId="urn:microsoft.com/office/officeart/2005/8/layout/vList2"/>
    <dgm:cxn modelId="{A6C2BCCA-AE42-4E30-A22F-199E8F8934CD}" type="presOf" srcId="{DB33B39D-2F0F-4D05-B516-7B02B2A8C9CA}" destId="{F5924D3D-FF27-4ED8-BFFE-2918F2F6F86A}" srcOrd="0" destOrd="0" presId="urn:microsoft.com/office/officeart/2005/8/layout/vList2"/>
    <dgm:cxn modelId="{FDE832CB-9E8F-486D-B0F9-0F10AFFE8FF9}" srcId="{23348686-80BF-4E07-AA44-3456C30DD8EE}" destId="{E7EC4C88-280E-4026-822F-80797B225AD9}" srcOrd="1" destOrd="0" parTransId="{37914D16-3A0B-4909-9203-59C64FD6B589}" sibTransId="{8F456DDA-F03D-4A87-8855-CFC5989C7F0C}"/>
    <dgm:cxn modelId="{D081A3FD-0898-401B-9E7B-8A6F0550F9B6}" srcId="{23348686-80BF-4E07-AA44-3456C30DD8EE}" destId="{DB33B39D-2F0F-4D05-B516-7B02B2A8C9CA}" srcOrd="3" destOrd="0" parTransId="{233F6AB7-2FAA-45E2-A7C8-BD75DC9C134A}" sibTransId="{FD1EFAB1-13C8-45E1-8C3C-679CA97211CE}"/>
    <dgm:cxn modelId="{A14ECCAC-B863-4F76-95B0-15DBA9E331B5}" type="presParOf" srcId="{B744BCB5-46D6-492E-B211-E206877E3294}" destId="{DBDCBF58-8142-4A93-8611-C7A49D478A44}" srcOrd="0" destOrd="0" presId="urn:microsoft.com/office/officeart/2005/8/layout/vList2"/>
    <dgm:cxn modelId="{E82DFB66-0B99-44FF-BE82-2CBF958EF8A3}" type="presParOf" srcId="{B744BCB5-46D6-492E-B211-E206877E3294}" destId="{5557442E-EC07-417D-A8DA-EBBFABCD3598}" srcOrd="1" destOrd="0" presId="urn:microsoft.com/office/officeart/2005/8/layout/vList2"/>
    <dgm:cxn modelId="{BFDB793C-59F2-4224-90F9-9B6220A64C21}" type="presParOf" srcId="{B744BCB5-46D6-492E-B211-E206877E3294}" destId="{AEA49CE4-57EF-4B78-925E-256F2973F0EC}" srcOrd="2" destOrd="0" presId="urn:microsoft.com/office/officeart/2005/8/layout/vList2"/>
    <dgm:cxn modelId="{C5535AC9-5040-4963-9B03-5566B64EAFBB}" type="presParOf" srcId="{B744BCB5-46D6-492E-B211-E206877E3294}" destId="{07BD601C-24F9-43F5-BAA8-951D2FBEB227}" srcOrd="3" destOrd="0" presId="urn:microsoft.com/office/officeart/2005/8/layout/vList2"/>
    <dgm:cxn modelId="{BCCF1164-9BCC-4963-A604-693739B4ECE0}" type="presParOf" srcId="{B744BCB5-46D6-492E-B211-E206877E3294}" destId="{1BB73FA5-DD2B-4C6D-B87F-84C44695FD24}" srcOrd="4" destOrd="0" presId="urn:microsoft.com/office/officeart/2005/8/layout/vList2"/>
    <dgm:cxn modelId="{EDD959F4-D185-4A71-BE95-9F9573EDB9F7}" type="presParOf" srcId="{B744BCB5-46D6-492E-B211-E206877E3294}" destId="{71CBF896-0388-45A3-ABF0-5C4B163A4C6C}" srcOrd="5" destOrd="0" presId="urn:microsoft.com/office/officeart/2005/8/layout/vList2"/>
    <dgm:cxn modelId="{3FA43E7E-3068-4130-8CBB-7DA864F5BA83}" type="presParOf" srcId="{B744BCB5-46D6-492E-B211-E206877E3294}" destId="{F5924D3D-FF27-4ED8-BFFE-2918F2F6F86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D3CEBFA-E0E6-4471-A724-72AD84BC73B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703A29D-3E82-44C5-A1AA-DB50C3C02899}">
      <dgm:prSet phldrT="[Text]" custT="1"/>
      <dgm:spPr/>
      <dgm:t>
        <a:bodyPr/>
        <a:lstStyle/>
        <a:p>
          <a:r>
            <a:rPr lang="en-AU" sz="2200"/>
            <a:t>Intellectual</a:t>
          </a:r>
          <a:endParaRPr lang="en-PH" sz="2200"/>
        </a:p>
      </dgm:t>
    </dgm:pt>
    <dgm:pt modelId="{B5E9B695-B5AA-4393-91A5-14BFA4343A1E}" type="parTrans" cxnId="{78BFCAD1-8E3A-49C2-83B2-FE3BA052F313}">
      <dgm:prSet/>
      <dgm:spPr/>
      <dgm:t>
        <a:bodyPr/>
        <a:lstStyle/>
        <a:p>
          <a:endParaRPr lang="en-PH"/>
        </a:p>
      </dgm:t>
    </dgm:pt>
    <dgm:pt modelId="{3D0E590F-C588-4810-BB34-C8A54B77C0C3}" type="sibTrans" cxnId="{78BFCAD1-8E3A-49C2-83B2-FE3BA052F313}">
      <dgm:prSet/>
      <dgm:spPr/>
      <dgm:t>
        <a:bodyPr/>
        <a:lstStyle/>
        <a:p>
          <a:endParaRPr lang="en-PH"/>
        </a:p>
      </dgm:t>
    </dgm:pt>
    <dgm:pt modelId="{79B1EF07-C13D-4F76-8C81-B6E84446EB5A}">
      <dgm:prSet phldrT="[Text]" custT="1"/>
      <dgm:spPr/>
      <dgm:t>
        <a:bodyPr/>
        <a:lstStyle/>
        <a:p>
          <a:r>
            <a:rPr lang="en-AU" sz="2200"/>
            <a:t>Physical</a:t>
          </a:r>
        </a:p>
      </dgm:t>
    </dgm:pt>
    <dgm:pt modelId="{5D52AA51-784B-4524-B5D3-29A0AB4B2770}" type="parTrans" cxnId="{96C36590-21B7-42CD-B8C4-AC7A228EF1AB}">
      <dgm:prSet/>
      <dgm:spPr/>
      <dgm:t>
        <a:bodyPr/>
        <a:lstStyle/>
        <a:p>
          <a:endParaRPr lang="en-PH"/>
        </a:p>
      </dgm:t>
    </dgm:pt>
    <dgm:pt modelId="{B63B7994-F364-499E-9D50-94ABABB59F8B}" type="sibTrans" cxnId="{96C36590-21B7-42CD-B8C4-AC7A228EF1AB}">
      <dgm:prSet/>
      <dgm:spPr/>
      <dgm:t>
        <a:bodyPr/>
        <a:lstStyle/>
        <a:p>
          <a:endParaRPr lang="en-PH"/>
        </a:p>
      </dgm:t>
    </dgm:pt>
    <dgm:pt modelId="{B97E18BF-E0E6-4095-A9EA-C537D5414817}">
      <dgm:prSet phldrT="[Text]" custT="1"/>
      <dgm:spPr/>
      <dgm:t>
        <a:bodyPr/>
        <a:lstStyle/>
        <a:p>
          <a:r>
            <a:rPr lang="en-AU" sz="2200"/>
            <a:t>Acquired brain injury</a:t>
          </a:r>
        </a:p>
      </dgm:t>
    </dgm:pt>
    <dgm:pt modelId="{C6B2514D-75BA-44B4-ACBD-4004872C0035}" type="parTrans" cxnId="{947FCC83-782F-4445-B143-68D68F199F83}">
      <dgm:prSet/>
      <dgm:spPr/>
      <dgm:t>
        <a:bodyPr/>
        <a:lstStyle/>
        <a:p>
          <a:endParaRPr lang="en-PH"/>
        </a:p>
      </dgm:t>
    </dgm:pt>
    <dgm:pt modelId="{6F2C55AD-F200-44D7-9374-C123E4154466}" type="sibTrans" cxnId="{947FCC83-782F-4445-B143-68D68F199F83}">
      <dgm:prSet/>
      <dgm:spPr/>
      <dgm:t>
        <a:bodyPr/>
        <a:lstStyle/>
        <a:p>
          <a:endParaRPr lang="en-PH"/>
        </a:p>
      </dgm:t>
    </dgm:pt>
    <dgm:pt modelId="{E3247ACC-EE69-4A6E-9293-A7405054E90A}">
      <dgm:prSet phldrT="[Text]" custT="1"/>
      <dgm:spPr/>
      <dgm:t>
        <a:bodyPr/>
        <a:lstStyle/>
        <a:p>
          <a:r>
            <a:rPr lang="en-AU" sz="2200"/>
            <a:t>Neurological</a:t>
          </a:r>
        </a:p>
      </dgm:t>
    </dgm:pt>
    <dgm:pt modelId="{12C6E816-D835-4D42-AE7F-890EC2E509D9}" type="parTrans" cxnId="{8074D614-1214-4D90-A7E4-001F86606811}">
      <dgm:prSet/>
      <dgm:spPr/>
      <dgm:t>
        <a:bodyPr/>
        <a:lstStyle/>
        <a:p>
          <a:endParaRPr lang="en-PH"/>
        </a:p>
      </dgm:t>
    </dgm:pt>
    <dgm:pt modelId="{D75E5106-A106-424F-9382-02E7F9621B13}" type="sibTrans" cxnId="{8074D614-1214-4D90-A7E4-001F86606811}">
      <dgm:prSet/>
      <dgm:spPr/>
      <dgm:t>
        <a:bodyPr/>
        <a:lstStyle/>
        <a:p>
          <a:endParaRPr lang="en-PH"/>
        </a:p>
      </dgm:t>
    </dgm:pt>
    <dgm:pt modelId="{DF0BEE8C-C763-47B7-A475-BE349F9C5C3D}">
      <dgm:prSet phldrT="[Text]" custT="1"/>
      <dgm:spPr/>
      <dgm:t>
        <a:bodyPr/>
        <a:lstStyle/>
        <a:p>
          <a:r>
            <a:rPr lang="en-AU" sz="2200"/>
            <a:t>Dual sensory</a:t>
          </a:r>
        </a:p>
      </dgm:t>
    </dgm:pt>
    <dgm:pt modelId="{5ADD9548-A577-4578-B43C-58DD1A652971}" type="parTrans" cxnId="{218ED99B-D517-4955-9063-697494804097}">
      <dgm:prSet/>
      <dgm:spPr/>
      <dgm:t>
        <a:bodyPr/>
        <a:lstStyle/>
        <a:p>
          <a:endParaRPr lang="en-PH"/>
        </a:p>
      </dgm:t>
    </dgm:pt>
    <dgm:pt modelId="{AF3A2D3B-9488-4704-83E1-D2628BFFFF44}" type="sibTrans" cxnId="{218ED99B-D517-4955-9063-697494804097}">
      <dgm:prSet/>
      <dgm:spPr/>
      <dgm:t>
        <a:bodyPr/>
        <a:lstStyle/>
        <a:p>
          <a:endParaRPr lang="en-PH"/>
        </a:p>
      </dgm:t>
    </dgm:pt>
    <dgm:pt modelId="{3B1DB695-EF77-4D45-AA45-23B82F53AE6E}">
      <dgm:prSet phldrT="[Text]" custT="1"/>
      <dgm:spPr/>
      <dgm:t>
        <a:bodyPr/>
        <a:lstStyle/>
        <a:p>
          <a:r>
            <a:rPr lang="en-AU" sz="2200"/>
            <a:t>Vision</a:t>
          </a:r>
        </a:p>
      </dgm:t>
    </dgm:pt>
    <dgm:pt modelId="{7D385056-B547-4062-8C02-D278B32B54EE}" type="parTrans" cxnId="{AC75B768-79B0-4DD6-A534-9648ECDEB158}">
      <dgm:prSet/>
      <dgm:spPr/>
      <dgm:t>
        <a:bodyPr/>
        <a:lstStyle/>
        <a:p>
          <a:endParaRPr lang="en-PH"/>
        </a:p>
      </dgm:t>
    </dgm:pt>
    <dgm:pt modelId="{4D9E4BBF-7381-4B38-ABF1-A41A8462BE52}" type="sibTrans" cxnId="{AC75B768-79B0-4DD6-A534-9648ECDEB158}">
      <dgm:prSet/>
      <dgm:spPr/>
      <dgm:t>
        <a:bodyPr/>
        <a:lstStyle/>
        <a:p>
          <a:endParaRPr lang="en-PH"/>
        </a:p>
      </dgm:t>
    </dgm:pt>
    <dgm:pt modelId="{1DAA914D-3AA2-4D1B-90A0-423974560B4F}">
      <dgm:prSet phldrT="[Text]" custT="1"/>
      <dgm:spPr/>
      <dgm:t>
        <a:bodyPr/>
        <a:lstStyle/>
        <a:p>
          <a:r>
            <a:rPr lang="en-AU" sz="2200"/>
            <a:t>Hearing</a:t>
          </a:r>
        </a:p>
      </dgm:t>
    </dgm:pt>
    <dgm:pt modelId="{13F6E7E3-8CD4-4D6C-8512-081A8E3E96D7}" type="parTrans" cxnId="{1A28CA89-5265-45C7-8841-C00278508D50}">
      <dgm:prSet/>
      <dgm:spPr/>
      <dgm:t>
        <a:bodyPr/>
        <a:lstStyle/>
        <a:p>
          <a:endParaRPr lang="en-PH"/>
        </a:p>
      </dgm:t>
    </dgm:pt>
    <dgm:pt modelId="{F34E9357-B15D-4A37-BB0C-3F9E1E7C24F1}" type="sibTrans" cxnId="{1A28CA89-5265-45C7-8841-C00278508D50}">
      <dgm:prSet/>
      <dgm:spPr/>
      <dgm:t>
        <a:bodyPr/>
        <a:lstStyle/>
        <a:p>
          <a:endParaRPr lang="en-PH"/>
        </a:p>
      </dgm:t>
    </dgm:pt>
    <dgm:pt modelId="{D1A81820-978C-4CFB-9464-3E96EA4507F6}">
      <dgm:prSet phldrT="[Text]" custT="1"/>
      <dgm:spPr/>
      <dgm:t>
        <a:bodyPr/>
        <a:lstStyle/>
        <a:p>
          <a:r>
            <a:rPr lang="en-AU" sz="2200"/>
            <a:t>Speech </a:t>
          </a:r>
        </a:p>
      </dgm:t>
    </dgm:pt>
    <dgm:pt modelId="{525C5471-1044-4647-8E6E-C2F7E3FCCCB1}" type="parTrans" cxnId="{F426BF91-8725-49C5-BAA3-EDB10DB0BDCA}">
      <dgm:prSet/>
      <dgm:spPr/>
      <dgm:t>
        <a:bodyPr/>
        <a:lstStyle/>
        <a:p>
          <a:endParaRPr lang="en-PH"/>
        </a:p>
      </dgm:t>
    </dgm:pt>
    <dgm:pt modelId="{2BD3E458-4B73-45ED-9025-C1634A14BC12}" type="sibTrans" cxnId="{F426BF91-8725-49C5-BAA3-EDB10DB0BDCA}">
      <dgm:prSet/>
      <dgm:spPr/>
      <dgm:t>
        <a:bodyPr/>
        <a:lstStyle/>
        <a:p>
          <a:endParaRPr lang="en-PH"/>
        </a:p>
      </dgm:t>
    </dgm:pt>
    <dgm:pt modelId="{9D1A78AB-14D1-4605-A477-BDCF8BDACAD0}">
      <dgm:prSet phldrT="[Text]" custT="1"/>
      <dgm:spPr/>
      <dgm:t>
        <a:bodyPr/>
        <a:lstStyle/>
        <a:p>
          <a:r>
            <a:rPr lang="en-AU" sz="2200"/>
            <a:t>Psychiatric</a:t>
          </a:r>
        </a:p>
      </dgm:t>
    </dgm:pt>
    <dgm:pt modelId="{EED5160C-0EDB-4DCF-B4FD-A54BC0FDAB58}" type="parTrans" cxnId="{DBCC3244-C01F-48FF-A41A-2B5DC1EA2647}">
      <dgm:prSet/>
      <dgm:spPr/>
      <dgm:t>
        <a:bodyPr/>
        <a:lstStyle/>
        <a:p>
          <a:endParaRPr lang="en-PH"/>
        </a:p>
      </dgm:t>
    </dgm:pt>
    <dgm:pt modelId="{062B440C-1776-485A-97ED-C0982E655797}" type="sibTrans" cxnId="{DBCC3244-C01F-48FF-A41A-2B5DC1EA2647}">
      <dgm:prSet/>
      <dgm:spPr/>
      <dgm:t>
        <a:bodyPr/>
        <a:lstStyle/>
        <a:p>
          <a:endParaRPr lang="en-PH"/>
        </a:p>
      </dgm:t>
    </dgm:pt>
    <dgm:pt modelId="{213EAF8F-6D09-4267-A70E-1DDE9CFB4214}">
      <dgm:prSet phldrT="[Text]" custT="1"/>
      <dgm:spPr/>
      <dgm:t>
        <a:bodyPr/>
        <a:lstStyle/>
        <a:p>
          <a:r>
            <a:rPr lang="en-AU" sz="2000"/>
            <a:t>Developmental delay</a:t>
          </a:r>
        </a:p>
      </dgm:t>
    </dgm:pt>
    <dgm:pt modelId="{706CC1FA-D1A5-4A17-87F5-4F9ACB0CE60B}" type="parTrans" cxnId="{E6B17FAF-3510-4D58-AA62-9503C358E44F}">
      <dgm:prSet/>
      <dgm:spPr/>
      <dgm:t>
        <a:bodyPr/>
        <a:lstStyle/>
        <a:p>
          <a:endParaRPr lang="en-PH"/>
        </a:p>
      </dgm:t>
    </dgm:pt>
    <dgm:pt modelId="{FDA7293A-2357-48A5-A075-2EEBA0F082C3}" type="sibTrans" cxnId="{E6B17FAF-3510-4D58-AA62-9503C358E44F}">
      <dgm:prSet/>
      <dgm:spPr/>
      <dgm:t>
        <a:bodyPr/>
        <a:lstStyle/>
        <a:p>
          <a:endParaRPr lang="en-PH"/>
        </a:p>
      </dgm:t>
    </dgm:pt>
    <dgm:pt modelId="{0B08E796-F05D-4283-8ED9-4EA969CD47BD}" type="pres">
      <dgm:prSet presAssocID="{6D3CEBFA-E0E6-4471-A724-72AD84BC73BA}" presName="diagram" presStyleCnt="0">
        <dgm:presLayoutVars>
          <dgm:dir/>
          <dgm:resizeHandles val="exact"/>
        </dgm:presLayoutVars>
      </dgm:prSet>
      <dgm:spPr/>
    </dgm:pt>
    <dgm:pt modelId="{D31095A2-CA9C-450A-AAAF-EBA9F0E6464C}" type="pres">
      <dgm:prSet presAssocID="{7703A29D-3E82-44C5-A1AA-DB50C3C02899}" presName="node" presStyleLbl="node1" presStyleIdx="0" presStyleCnt="10">
        <dgm:presLayoutVars>
          <dgm:bulletEnabled val="1"/>
        </dgm:presLayoutVars>
      </dgm:prSet>
      <dgm:spPr>
        <a:prstGeom prst="round2DiagRect">
          <a:avLst/>
        </a:prstGeom>
      </dgm:spPr>
    </dgm:pt>
    <dgm:pt modelId="{96102527-95B9-46EE-B9E5-E199A502E06E}" type="pres">
      <dgm:prSet presAssocID="{3D0E590F-C588-4810-BB34-C8A54B77C0C3}" presName="sibTrans" presStyleCnt="0"/>
      <dgm:spPr/>
    </dgm:pt>
    <dgm:pt modelId="{C8B7A7EB-370F-4C77-9E4F-A11511744506}" type="pres">
      <dgm:prSet presAssocID="{79B1EF07-C13D-4F76-8C81-B6E84446EB5A}" presName="node" presStyleLbl="node1" presStyleIdx="1" presStyleCnt="10">
        <dgm:presLayoutVars>
          <dgm:bulletEnabled val="1"/>
        </dgm:presLayoutVars>
      </dgm:prSet>
      <dgm:spPr>
        <a:prstGeom prst="round2DiagRect">
          <a:avLst/>
        </a:prstGeom>
      </dgm:spPr>
    </dgm:pt>
    <dgm:pt modelId="{4C117306-8B23-48BB-8EA4-3CC0EA27C944}" type="pres">
      <dgm:prSet presAssocID="{B63B7994-F364-499E-9D50-94ABABB59F8B}" presName="sibTrans" presStyleCnt="0"/>
      <dgm:spPr/>
    </dgm:pt>
    <dgm:pt modelId="{C21D55A2-A21E-49DE-BAE7-D86CAD4582C6}" type="pres">
      <dgm:prSet presAssocID="{B97E18BF-E0E6-4095-A9EA-C537D5414817}" presName="node" presStyleLbl="node1" presStyleIdx="2" presStyleCnt="10">
        <dgm:presLayoutVars>
          <dgm:bulletEnabled val="1"/>
        </dgm:presLayoutVars>
      </dgm:prSet>
      <dgm:spPr>
        <a:prstGeom prst="round2DiagRect">
          <a:avLst/>
        </a:prstGeom>
      </dgm:spPr>
    </dgm:pt>
    <dgm:pt modelId="{3E0542A3-8546-43B7-A825-F9CC60D386F9}" type="pres">
      <dgm:prSet presAssocID="{6F2C55AD-F200-44D7-9374-C123E4154466}" presName="sibTrans" presStyleCnt="0"/>
      <dgm:spPr/>
    </dgm:pt>
    <dgm:pt modelId="{C69737EB-8DC5-41E6-807F-C48DAAD18A06}" type="pres">
      <dgm:prSet presAssocID="{E3247ACC-EE69-4A6E-9293-A7405054E90A}" presName="node" presStyleLbl="node1" presStyleIdx="3" presStyleCnt="10">
        <dgm:presLayoutVars>
          <dgm:bulletEnabled val="1"/>
        </dgm:presLayoutVars>
      </dgm:prSet>
      <dgm:spPr>
        <a:prstGeom prst="round2DiagRect">
          <a:avLst/>
        </a:prstGeom>
      </dgm:spPr>
    </dgm:pt>
    <dgm:pt modelId="{1962AAF5-0E4A-4809-815C-AC0D2EE8ADB7}" type="pres">
      <dgm:prSet presAssocID="{D75E5106-A106-424F-9382-02E7F9621B13}" presName="sibTrans" presStyleCnt="0"/>
      <dgm:spPr/>
    </dgm:pt>
    <dgm:pt modelId="{D203ED4F-C8FE-406B-9B65-6EE50AB0399C}" type="pres">
      <dgm:prSet presAssocID="{DF0BEE8C-C763-47B7-A475-BE349F9C5C3D}" presName="node" presStyleLbl="node1" presStyleIdx="4" presStyleCnt="10">
        <dgm:presLayoutVars>
          <dgm:bulletEnabled val="1"/>
        </dgm:presLayoutVars>
      </dgm:prSet>
      <dgm:spPr>
        <a:prstGeom prst="round2DiagRect">
          <a:avLst/>
        </a:prstGeom>
      </dgm:spPr>
    </dgm:pt>
    <dgm:pt modelId="{F20DD0C5-4662-46FC-A8F3-561710AF72D9}" type="pres">
      <dgm:prSet presAssocID="{AF3A2D3B-9488-4704-83E1-D2628BFFFF44}" presName="sibTrans" presStyleCnt="0"/>
      <dgm:spPr/>
    </dgm:pt>
    <dgm:pt modelId="{68AAAE4B-2260-4503-9F5D-7D9516194DF1}" type="pres">
      <dgm:prSet presAssocID="{3B1DB695-EF77-4D45-AA45-23B82F53AE6E}" presName="node" presStyleLbl="node1" presStyleIdx="5" presStyleCnt="10">
        <dgm:presLayoutVars>
          <dgm:bulletEnabled val="1"/>
        </dgm:presLayoutVars>
      </dgm:prSet>
      <dgm:spPr>
        <a:prstGeom prst="round2DiagRect">
          <a:avLst/>
        </a:prstGeom>
      </dgm:spPr>
    </dgm:pt>
    <dgm:pt modelId="{9D29098B-77DC-4450-A7DB-C61A72591D54}" type="pres">
      <dgm:prSet presAssocID="{4D9E4BBF-7381-4B38-ABF1-A41A8462BE52}" presName="sibTrans" presStyleCnt="0"/>
      <dgm:spPr/>
    </dgm:pt>
    <dgm:pt modelId="{2FEC151C-65B4-4046-BD30-9D66CE137079}" type="pres">
      <dgm:prSet presAssocID="{1DAA914D-3AA2-4D1B-90A0-423974560B4F}" presName="node" presStyleLbl="node1" presStyleIdx="6" presStyleCnt="10">
        <dgm:presLayoutVars>
          <dgm:bulletEnabled val="1"/>
        </dgm:presLayoutVars>
      </dgm:prSet>
      <dgm:spPr>
        <a:prstGeom prst="round2DiagRect">
          <a:avLst/>
        </a:prstGeom>
      </dgm:spPr>
    </dgm:pt>
    <dgm:pt modelId="{CB0C022A-B571-4DFE-A7BD-9A913B7A203B}" type="pres">
      <dgm:prSet presAssocID="{F34E9357-B15D-4A37-BB0C-3F9E1E7C24F1}" presName="sibTrans" presStyleCnt="0"/>
      <dgm:spPr/>
    </dgm:pt>
    <dgm:pt modelId="{752D6FE7-6778-4570-9316-57663302C1D9}" type="pres">
      <dgm:prSet presAssocID="{D1A81820-978C-4CFB-9464-3E96EA4507F6}" presName="node" presStyleLbl="node1" presStyleIdx="7" presStyleCnt="10">
        <dgm:presLayoutVars>
          <dgm:bulletEnabled val="1"/>
        </dgm:presLayoutVars>
      </dgm:prSet>
      <dgm:spPr>
        <a:prstGeom prst="round2DiagRect">
          <a:avLst/>
        </a:prstGeom>
      </dgm:spPr>
    </dgm:pt>
    <dgm:pt modelId="{6F593BA3-A874-4E58-B8FE-A4AD91278C54}" type="pres">
      <dgm:prSet presAssocID="{2BD3E458-4B73-45ED-9025-C1634A14BC12}" presName="sibTrans" presStyleCnt="0"/>
      <dgm:spPr/>
    </dgm:pt>
    <dgm:pt modelId="{B0465C63-5321-4EA2-9493-F1A70525957F}" type="pres">
      <dgm:prSet presAssocID="{9D1A78AB-14D1-4605-A477-BDCF8BDACAD0}" presName="node" presStyleLbl="node1" presStyleIdx="8" presStyleCnt="10">
        <dgm:presLayoutVars>
          <dgm:bulletEnabled val="1"/>
        </dgm:presLayoutVars>
      </dgm:prSet>
      <dgm:spPr>
        <a:prstGeom prst="round2DiagRect">
          <a:avLst/>
        </a:prstGeom>
      </dgm:spPr>
    </dgm:pt>
    <dgm:pt modelId="{621BE017-A90F-4B77-AC40-DECA894698E7}" type="pres">
      <dgm:prSet presAssocID="{062B440C-1776-485A-97ED-C0982E655797}" presName="sibTrans" presStyleCnt="0"/>
      <dgm:spPr/>
    </dgm:pt>
    <dgm:pt modelId="{30DB4D4D-B3F3-4B8F-A73F-A5FCC5D7F642}" type="pres">
      <dgm:prSet presAssocID="{213EAF8F-6D09-4267-A70E-1DDE9CFB4214}" presName="node" presStyleLbl="node1" presStyleIdx="9" presStyleCnt="10">
        <dgm:presLayoutVars>
          <dgm:bulletEnabled val="1"/>
        </dgm:presLayoutVars>
      </dgm:prSet>
      <dgm:spPr>
        <a:prstGeom prst="round2DiagRect">
          <a:avLst/>
        </a:prstGeom>
      </dgm:spPr>
    </dgm:pt>
  </dgm:ptLst>
  <dgm:cxnLst>
    <dgm:cxn modelId="{8074D614-1214-4D90-A7E4-001F86606811}" srcId="{6D3CEBFA-E0E6-4471-A724-72AD84BC73BA}" destId="{E3247ACC-EE69-4A6E-9293-A7405054E90A}" srcOrd="3" destOrd="0" parTransId="{12C6E816-D835-4D42-AE7F-890EC2E509D9}" sibTransId="{D75E5106-A106-424F-9382-02E7F9621B13}"/>
    <dgm:cxn modelId="{89549120-5341-46A0-ACF1-8F78E84EB48C}" type="presOf" srcId="{D1A81820-978C-4CFB-9464-3E96EA4507F6}" destId="{752D6FE7-6778-4570-9316-57663302C1D9}" srcOrd="0" destOrd="0" presId="urn:microsoft.com/office/officeart/2005/8/layout/default"/>
    <dgm:cxn modelId="{D345FD27-E92F-4FAC-A09F-9FC0C47F9369}" type="presOf" srcId="{9D1A78AB-14D1-4605-A477-BDCF8BDACAD0}" destId="{B0465C63-5321-4EA2-9493-F1A70525957F}" srcOrd="0" destOrd="0" presId="urn:microsoft.com/office/officeart/2005/8/layout/default"/>
    <dgm:cxn modelId="{6C23AA2C-D930-4398-B739-DF44F436FFB9}" type="presOf" srcId="{1DAA914D-3AA2-4D1B-90A0-423974560B4F}" destId="{2FEC151C-65B4-4046-BD30-9D66CE137079}" srcOrd="0" destOrd="0" presId="urn:microsoft.com/office/officeart/2005/8/layout/default"/>
    <dgm:cxn modelId="{E0F8D138-7618-4AB5-A4B7-317D74C2E9F9}" type="presOf" srcId="{6D3CEBFA-E0E6-4471-A724-72AD84BC73BA}" destId="{0B08E796-F05D-4283-8ED9-4EA969CD47BD}" srcOrd="0" destOrd="0" presId="urn:microsoft.com/office/officeart/2005/8/layout/default"/>
    <dgm:cxn modelId="{DBCC3244-C01F-48FF-A41A-2B5DC1EA2647}" srcId="{6D3CEBFA-E0E6-4471-A724-72AD84BC73BA}" destId="{9D1A78AB-14D1-4605-A477-BDCF8BDACAD0}" srcOrd="8" destOrd="0" parTransId="{EED5160C-0EDB-4DCF-B4FD-A54BC0FDAB58}" sibTransId="{062B440C-1776-485A-97ED-C0982E655797}"/>
    <dgm:cxn modelId="{7B1C7646-BCA3-4A55-9940-E86B9F272E3D}" type="presOf" srcId="{B97E18BF-E0E6-4095-A9EA-C537D5414817}" destId="{C21D55A2-A21E-49DE-BAE7-D86CAD4582C6}" srcOrd="0" destOrd="0" presId="urn:microsoft.com/office/officeart/2005/8/layout/default"/>
    <dgm:cxn modelId="{7128E346-B6EE-4FE6-B97E-685A4BFED3CC}" type="presOf" srcId="{7703A29D-3E82-44C5-A1AA-DB50C3C02899}" destId="{D31095A2-CA9C-450A-AAAF-EBA9F0E6464C}" srcOrd="0" destOrd="0" presId="urn:microsoft.com/office/officeart/2005/8/layout/default"/>
    <dgm:cxn modelId="{8E735848-48D0-44B2-AAC7-F0A26B89296B}" type="presOf" srcId="{79B1EF07-C13D-4F76-8C81-B6E84446EB5A}" destId="{C8B7A7EB-370F-4C77-9E4F-A11511744506}" srcOrd="0" destOrd="0" presId="urn:microsoft.com/office/officeart/2005/8/layout/default"/>
    <dgm:cxn modelId="{AC75B768-79B0-4DD6-A534-9648ECDEB158}" srcId="{6D3CEBFA-E0E6-4471-A724-72AD84BC73BA}" destId="{3B1DB695-EF77-4D45-AA45-23B82F53AE6E}" srcOrd="5" destOrd="0" parTransId="{7D385056-B547-4062-8C02-D278B32B54EE}" sibTransId="{4D9E4BBF-7381-4B38-ABF1-A41A8462BE52}"/>
    <dgm:cxn modelId="{947FCC83-782F-4445-B143-68D68F199F83}" srcId="{6D3CEBFA-E0E6-4471-A724-72AD84BC73BA}" destId="{B97E18BF-E0E6-4095-A9EA-C537D5414817}" srcOrd="2" destOrd="0" parTransId="{C6B2514D-75BA-44B4-ACBD-4004872C0035}" sibTransId="{6F2C55AD-F200-44D7-9374-C123E4154466}"/>
    <dgm:cxn modelId="{FAEBFA84-FB69-4774-9F39-17A3ABFD9A1F}" type="presOf" srcId="{3B1DB695-EF77-4D45-AA45-23B82F53AE6E}" destId="{68AAAE4B-2260-4503-9F5D-7D9516194DF1}" srcOrd="0" destOrd="0" presId="urn:microsoft.com/office/officeart/2005/8/layout/default"/>
    <dgm:cxn modelId="{1A28CA89-5265-45C7-8841-C00278508D50}" srcId="{6D3CEBFA-E0E6-4471-A724-72AD84BC73BA}" destId="{1DAA914D-3AA2-4D1B-90A0-423974560B4F}" srcOrd="6" destOrd="0" parTransId="{13F6E7E3-8CD4-4D6C-8512-081A8E3E96D7}" sibTransId="{F34E9357-B15D-4A37-BB0C-3F9E1E7C24F1}"/>
    <dgm:cxn modelId="{96C36590-21B7-42CD-B8C4-AC7A228EF1AB}" srcId="{6D3CEBFA-E0E6-4471-A724-72AD84BC73BA}" destId="{79B1EF07-C13D-4F76-8C81-B6E84446EB5A}" srcOrd="1" destOrd="0" parTransId="{5D52AA51-784B-4524-B5D3-29A0AB4B2770}" sibTransId="{B63B7994-F364-499E-9D50-94ABABB59F8B}"/>
    <dgm:cxn modelId="{F426BF91-8725-49C5-BAA3-EDB10DB0BDCA}" srcId="{6D3CEBFA-E0E6-4471-A724-72AD84BC73BA}" destId="{D1A81820-978C-4CFB-9464-3E96EA4507F6}" srcOrd="7" destOrd="0" parTransId="{525C5471-1044-4647-8E6E-C2F7E3FCCCB1}" sibTransId="{2BD3E458-4B73-45ED-9025-C1634A14BC12}"/>
    <dgm:cxn modelId="{03263294-6E96-472F-80DB-5F2AF28136EE}" type="presOf" srcId="{DF0BEE8C-C763-47B7-A475-BE349F9C5C3D}" destId="{D203ED4F-C8FE-406B-9B65-6EE50AB0399C}" srcOrd="0" destOrd="0" presId="urn:microsoft.com/office/officeart/2005/8/layout/default"/>
    <dgm:cxn modelId="{218ED99B-D517-4955-9063-697494804097}" srcId="{6D3CEBFA-E0E6-4471-A724-72AD84BC73BA}" destId="{DF0BEE8C-C763-47B7-A475-BE349F9C5C3D}" srcOrd="4" destOrd="0" parTransId="{5ADD9548-A577-4578-B43C-58DD1A652971}" sibTransId="{AF3A2D3B-9488-4704-83E1-D2628BFFFF44}"/>
    <dgm:cxn modelId="{E31365A4-57BB-4A1F-A5B3-B012A3212B8D}" type="presOf" srcId="{213EAF8F-6D09-4267-A70E-1DDE9CFB4214}" destId="{30DB4D4D-B3F3-4B8F-A73F-A5FCC5D7F642}" srcOrd="0" destOrd="0" presId="urn:microsoft.com/office/officeart/2005/8/layout/default"/>
    <dgm:cxn modelId="{E6B17FAF-3510-4D58-AA62-9503C358E44F}" srcId="{6D3CEBFA-E0E6-4471-A724-72AD84BC73BA}" destId="{213EAF8F-6D09-4267-A70E-1DDE9CFB4214}" srcOrd="9" destOrd="0" parTransId="{706CC1FA-D1A5-4A17-87F5-4F9ACB0CE60B}" sibTransId="{FDA7293A-2357-48A5-A075-2EEBA0F082C3}"/>
    <dgm:cxn modelId="{40ECA8C2-BD7F-4A69-A77B-BD6ACF2FC8B0}" type="presOf" srcId="{E3247ACC-EE69-4A6E-9293-A7405054E90A}" destId="{C69737EB-8DC5-41E6-807F-C48DAAD18A06}" srcOrd="0" destOrd="0" presId="urn:microsoft.com/office/officeart/2005/8/layout/default"/>
    <dgm:cxn modelId="{78BFCAD1-8E3A-49C2-83B2-FE3BA052F313}" srcId="{6D3CEBFA-E0E6-4471-A724-72AD84BC73BA}" destId="{7703A29D-3E82-44C5-A1AA-DB50C3C02899}" srcOrd="0" destOrd="0" parTransId="{B5E9B695-B5AA-4393-91A5-14BFA4343A1E}" sibTransId="{3D0E590F-C588-4810-BB34-C8A54B77C0C3}"/>
    <dgm:cxn modelId="{83B679EB-AB1E-43A8-AAD2-996CB640A013}" type="presParOf" srcId="{0B08E796-F05D-4283-8ED9-4EA969CD47BD}" destId="{D31095A2-CA9C-450A-AAAF-EBA9F0E6464C}" srcOrd="0" destOrd="0" presId="urn:microsoft.com/office/officeart/2005/8/layout/default"/>
    <dgm:cxn modelId="{B5F142A7-97C7-453A-BD2B-56A3805166D2}" type="presParOf" srcId="{0B08E796-F05D-4283-8ED9-4EA969CD47BD}" destId="{96102527-95B9-46EE-B9E5-E199A502E06E}" srcOrd="1" destOrd="0" presId="urn:microsoft.com/office/officeart/2005/8/layout/default"/>
    <dgm:cxn modelId="{37244782-DC70-4FDD-9FFD-156DFE92AADF}" type="presParOf" srcId="{0B08E796-F05D-4283-8ED9-4EA969CD47BD}" destId="{C8B7A7EB-370F-4C77-9E4F-A11511744506}" srcOrd="2" destOrd="0" presId="urn:microsoft.com/office/officeart/2005/8/layout/default"/>
    <dgm:cxn modelId="{5E0C94B3-0013-45DE-BCDF-FD8AABC062F1}" type="presParOf" srcId="{0B08E796-F05D-4283-8ED9-4EA969CD47BD}" destId="{4C117306-8B23-48BB-8EA4-3CC0EA27C944}" srcOrd="3" destOrd="0" presId="urn:microsoft.com/office/officeart/2005/8/layout/default"/>
    <dgm:cxn modelId="{B1FB5B6B-3666-4347-B9C9-FF293A798A80}" type="presParOf" srcId="{0B08E796-F05D-4283-8ED9-4EA969CD47BD}" destId="{C21D55A2-A21E-49DE-BAE7-D86CAD4582C6}" srcOrd="4" destOrd="0" presId="urn:microsoft.com/office/officeart/2005/8/layout/default"/>
    <dgm:cxn modelId="{64B86114-503B-45E9-8C1B-3E7ECB6CB818}" type="presParOf" srcId="{0B08E796-F05D-4283-8ED9-4EA969CD47BD}" destId="{3E0542A3-8546-43B7-A825-F9CC60D386F9}" srcOrd="5" destOrd="0" presId="urn:microsoft.com/office/officeart/2005/8/layout/default"/>
    <dgm:cxn modelId="{7D316F1E-CA75-4597-9276-F02D92C2FFBB}" type="presParOf" srcId="{0B08E796-F05D-4283-8ED9-4EA969CD47BD}" destId="{C69737EB-8DC5-41E6-807F-C48DAAD18A06}" srcOrd="6" destOrd="0" presId="urn:microsoft.com/office/officeart/2005/8/layout/default"/>
    <dgm:cxn modelId="{18336C73-4D74-4905-B37E-AE480DD58F02}" type="presParOf" srcId="{0B08E796-F05D-4283-8ED9-4EA969CD47BD}" destId="{1962AAF5-0E4A-4809-815C-AC0D2EE8ADB7}" srcOrd="7" destOrd="0" presId="urn:microsoft.com/office/officeart/2005/8/layout/default"/>
    <dgm:cxn modelId="{F6715DB1-6BFF-44F0-B935-F6086C19520F}" type="presParOf" srcId="{0B08E796-F05D-4283-8ED9-4EA969CD47BD}" destId="{D203ED4F-C8FE-406B-9B65-6EE50AB0399C}" srcOrd="8" destOrd="0" presId="urn:microsoft.com/office/officeart/2005/8/layout/default"/>
    <dgm:cxn modelId="{C25AEA05-1185-42E3-9122-E599D444923C}" type="presParOf" srcId="{0B08E796-F05D-4283-8ED9-4EA969CD47BD}" destId="{F20DD0C5-4662-46FC-A8F3-561710AF72D9}" srcOrd="9" destOrd="0" presId="urn:microsoft.com/office/officeart/2005/8/layout/default"/>
    <dgm:cxn modelId="{5469F82D-CF08-4F2D-B879-93974725285F}" type="presParOf" srcId="{0B08E796-F05D-4283-8ED9-4EA969CD47BD}" destId="{68AAAE4B-2260-4503-9F5D-7D9516194DF1}" srcOrd="10" destOrd="0" presId="urn:microsoft.com/office/officeart/2005/8/layout/default"/>
    <dgm:cxn modelId="{A4E08352-4EF2-49E5-A42D-EFF052639402}" type="presParOf" srcId="{0B08E796-F05D-4283-8ED9-4EA969CD47BD}" destId="{9D29098B-77DC-4450-A7DB-C61A72591D54}" srcOrd="11" destOrd="0" presId="urn:microsoft.com/office/officeart/2005/8/layout/default"/>
    <dgm:cxn modelId="{843022A4-EB78-456B-B696-84D4ADA8DD2B}" type="presParOf" srcId="{0B08E796-F05D-4283-8ED9-4EA969CD47BD}" destId="{2FEC151C-65B4-4046-BD30-9D66CE137079}" srcOrd="12" destOrd="0" presId="urn:microsoft.com/office/officeart/2005/8/layout/default"/>
    <dgm:cxn modelId="{A64B6381-C055-4C54-AF13-BF752F8A3DE7}" type="presParOf" srcId="{0B08E796-F05D-4283-8ED9-4EA969CD47BD}" destId="{CB0C022A-B571-4DFE-A7BD-9A913B7A203B}" srcOrd="13" destOrd="0" presId="urn:microsoft.com/office/officeart/2005/8/layout/default"/>
    <dgm:cxn modelId="{8022F643-A1FD-49AC-8C03-7D7B912BC218}" type="presParOf" srcId="{0B08E796-F05D-4283-8ED9-4EA969CD47BD}" destId="{752D6FE7-6778-4570-9316-57663302C1D9}" srcOrd="14" destOrd="0" presId="urn:microsoft.com/office/officeart/2005/8/layout/default"/>
    <dgm:cxn modelId="{B22F0768-684C-40AC-A626-3021B4DFA063}" type="presParOf" srcId="{0B08E796-F05D-4283-8ED9-4EA969CD47BD}" destId="{6F593BA3-A874-4E58-B8FE-A4AD91278C54}" srcOrd="15" destOrd="0" presId="urn:microsoft.com/office/officeart/2005/8/layout/default"/>
    <dgm:cxn modelId="{156AD983-3F77-4D02-BF55-80E8F7630DAB}" type="presParOf" srcId="{0B08E796-F05D-4283-8ED9-4EA969CD47BD}" destId="{B0465C63-5321-4EA2-9493-F1A70525957F}" srcOrd="16" destOrd="0" presId="urn:microsoft.com/office/officeart/2005/8/layout/default"/>
    <dgm:cxn modelId="{6C6AE994-A5FF-4348-9AB1-1D20B4F23DFB}" type="presParOf" srcId="{0B08E796-F05D-4283-8ED9-4EA969CD47BD}" destId="{621BE017-A90F-4B77-AC40-DECA894698E7}" srcOrd="17" destOrd="0" presId="urn:microsoft.com/office/officeart/2005/8/layout/default"/>
    <dgm:cxn modelId="{5724526D-F2B0-4FCD-A850-C7737EBAD508}" type="presParOf" srcId="{0B08E796-F05D-4283-8ED9-4EA969CD47BD}" destId="{30DB4D4D-B3F3-4B8F-A73F-A5FCC5D7F642}"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C2E8E3F-581D-42D4-AF2B-66B932C3D47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PH"/>
        </a:p>
      </dgm:t>
    </dgm:pt>
    <dgm:pt modelId="{2F41ECED-130B-4368-BD82-20A6C226964C}">
      <dgm:prSet phldrT="[Text]" custT="1"/>
      <dgm:spPr/>
      <dgm:t>
        <a:bodyPr/>
        <a:lstStyle/>
        <a:p>
          <a:r>
            <a:rPr lang="en-PH" sz="2200"/>
            <a:t>Underlying health conditions</a:t>
          </a:r>
        </a:p>
      </dgm:t>
    </dgm:pt>
    <dgm:pt modelId="{C6E489D7-FC7A-4410-85F4-98BFB08EA97B}" type="parTrans" cxnId="{AF91B4F2-233E-4BD5-A582-F9BD53117070}">
      <dgm:prSet/>
      <dgm:spPr/>
      <dgm:t>
        <a:bodyPr/>
        <a:lstStyle/>
        <a:p>
          <a:endParaRPr lang="en-PH"/>
        </a:p>
      </dgm:t>
    </dgm:pt>
    <dgm:pt modelId="{B060C87A-3DFA-4594-8815-321F0C042742}" type="sibTrans" cxnId="{AF91B4F2-233E-4BD5-A582-F9BD53117070}">
      <dgm:prSet/>
      <dgm:spPr/>
      <dgm:t>
        <a:bodyPr/>
        <a:lstStyle/>
        <a:p>
          <a:endParaRPr lang="en-PH"/>
        </a:p>
      </dgm:t>
    </dgm:pt>
    <dgm:pt modelId="{590FF0A0-D183-4669-A6F3-F8AD4B1B2791}">
      <dgm:prSet phldrT="[Text]" custT="1"/>
      <dgm:spPr/>
      <dgm:t>
        <a:bodyPr/>
        <a:lstStyle/>
        <a:p>
          <a:r>
            <a:rPr lang="en-PH" sz="2200"/>
            <a:t>Impairments</a:t>
          </a:r>
        </a:p>
      </dgm:t>
    </dgm:pt>
    <dgm:pt modelId="{D0839A1A-2EDA-4310-B4BE-B341FFC76D88}" type="parTrans" cxnId="{0FE8699E-5530-47D4-8341-350B7BDBF6A6}">
      <dgm:prSet/>
      <dgm:spPr/>
      <dgm:t>
        <a:bodyPr/>
        <a:lstStyle/>
        <a:p>
          <a:endParaRPr lang="en-PH"/>
        </a:p>
      </dgm:t>
    </dgm:pt>
    <dgm:pt modelId="{55FFC79D-B6B1-4AF3-8792-61DF3AFBD1EB}" type="sibTrans" cxnId="{0FE8699E-5530-47D4-8341-350B7BDBF6A6}">
      <dgm:prSet/>
      <dgm:spPr/>
      <dgm:t>
        <a:bodyPr/>
        <a:lstStyle/>
        <a:p>
          <a:endParaRPr lang="en-PH"/>
        </a:p>
      </dgm:t>
    </dgm:pt>
    <dgm:pt modelId="{FB9CD1AD-E105-4319-B2BE-DEC308153485}">
      <dgm:prSet phldrT="[Text]" custT="1"/>
      <dgm:spPr/>
      <dgm:t>
        <a:bodyPr/>
        <a:lstStyle/>
        <a:p>
          <a:r>
            <a:rPr lang="en-PH" sz="2200"/>
            <a:t>Activity limitations</a:t>
          </a:r>
        </a:p>
      </dgm:t>
    </dgm:pt>
    <dgm:pt modelId="{0632093E-435F-4244-AE56-51F8620F313B}" type="parTrans" cxnId="{B4767E17-77C7-4236-9C7E-DBF5D351A514}">
      <dgm:prSet/>
      <dgm:spPr/>
      <dgm:t>
        <a:bodyPr/>
        <a:lstStyle/>
        <a:p>
          <a:endParaRPr lang="en-PH"/>
        </a:p>
      </dgm:t>
    </dgm:pt>
    <dgm:pt modelId="{5EFB3A38-ABAA-420F-97EA-E4EBE3E154EE}" type="sibTrans" cxnId="{B4767E17-77C7-4236-9C7E-DBF5D351A514}">
      <dgm:prSet/>
      <dgm:spPr/>
      <dgm:t>
        <a:bodyPr/>
        <a:lstStyle/>
        <a:p>
          <a:endParaRPr lang="en-PH"/>
        </a:p>
      </dgm:t>
    </dgm:pt>
    <dgm:pt modelId="{AD5D543F-4F5F-42DD-A179-0B5E36092A4C}">
      <dgm:prSet phldrT="[Text]" custT="1"/>
      <dgm:spPr/>
      <dgm:t>
        <a:bodyPr/>
        <a:lstStyle/>
        <a:p>
          <a:r>
            <a:rPr lang="en-PH" sz="2200"/>
            <a:t>Restrictions on participation</a:t>
          </a:r>
        </a:p>
      </dgm:t>
    </dgm:pt>
    <dgm:pt modelId="{B0A400FB-F1D9-40B2-A5F2-A964B43DF4C7}" type="parTrans" cxnId="{ECB8B35E-9F7E-4F4F-B566-89CBC802BE03}">
      <dgm:prSet/>
      <dgm:spPr/>
      <dgm:t>
        <a:bodyPr/>
        <a:lstStyle/>
        <a:p>
          <a:endParaRPr lang="en-PH"/>
        </a:p>
      </dgm:t>
    </dgm:pt>
    <dgm:pt modelId="{7990C1EF-B93D-4614-90AB-2E9B9BA43D67}" type="sibTrans" cxnId="{ECB8B35E-9F7E-4F4F-B566-89CBC802BE03}">
      <dgm:prSet/>
      <dgm:spPr/>
      <dgm:t>
        <a:bodyPr/>
        <a:lstStyle/>
        <a:p>
          <a:endParaRPr lang="en-PH"/>
        </a:p>
      </dgm:t>
    </dgm:pt>
    <dgm:pt modelId="{54ECC24F-15DC-4578-BE6E-0AA5D437E14B}" type="pres">
      <dgm:prSet presAssocID="{FC2E8E3F-581D-42D4-AF2B-66B932C3D47A}" presName="linear" presStyleCnt="0">
        <dgm:presLayoutVars>
          <dgm:dir/>
          <dgm:animLvl val="lvl"/>
          <dgm:resizeHandles val="exact"/>
        </dgm:presLayoutVars>
      </dgm:prSet>
      <dgm:spPr/>
    </dgm:pt>
    <dgm:pt modelId="{2A76D8A3-39A1-45B8-BAF2-2559B337BC43}" type="pres">
      <dgm:prSet presAssocID="{2F41ECED-130B-4368-BD82-20A6C226964C}" presName="parentLin" presStyleCnt="0"/>
      <dgm:spPr/>
    </dgm:pt>
    <dgm:pt modelId="{EE26C98A-AC8B-4496-BFC6-0D9837B4DB37}" type="pres">
      <dgm:prSet presAssocID="{2F41ECED-130B-4368-BD82-20A6C226964C}" presName="parentLeftMargin" presStyleLbl="node1" presStyleIdx="0" presStyleCnt="4"/>
      <dgm:spPr/>
    </dgm:pt>
    <dgm:pt modelId="{8ED71D5D-491F-4E78-BBF8-AC28B3F6948D}" type="pres">
      <dgm:prSet presAssocID="{2F41ECED-130B-4368-BD82-20A6C226964C}" presName="parentText" presStyleLbl="node1" presStyleIdx="0" presStyleCnt="4">
        <dgm:presLayoutVars>
          <dgm:chMax val="0"/>
          <dgm:bulletEnabled val="1"/>
        </dgm:presLayoutVars>
      </dgm:prSet>
      <dgm:spPr/>
    </dgm:pt>
    <dgm:pt modelId="{B5FC620C-7E0D-4E84-8ACE-A0774924B50F}" type="pres">
      <dgm:prSet presAssocID="{2F41ECED-130B-4368-BD82-20A6C226964C}" presName="negativeSpace" presStyleCnt="0"/>
      <dgm:spPr/>
    </dgm:pt>
    <dgm:pt modelId="{0004D0BE-246D-4E6D-8D42-1AA4C80B69CE}" type="pres">
      <dgm:prSet presAssocID="{2F41ECED-130B-4368-BD82-20A6C226964C}" presName="childText" presStyleLbl="conFgAcc1" presStyleIdx="0" presStyleCnt="4">
        <dgm:presLayoutVars>
          <dgm:bulletEnabled val="1"/>
        </dgm:presLayoutVars>
      </dgm:prSet>
      <dgm:spPr/>
    </dgm:pt>
    <dgm:pt modelId="{3EF1C7EF-8551-42F6-803B-BFB65C047236}" type="pres">
      <dgm:prSet presAssocID="{B060C87A-3DFA-4594-8815-321F0C042742}" presName="spaceBetweenRectangles" presStyleCnt="0"/>
      <dgm:spPr/>
    </dgm:pt>
    <dgm:pt modelId="{72E4C6AA-F291-4713-A105-5554448D504F}" type="pres">
      <dgm:prSet presAssocID="{590FF0A0-D183-4669-A6F3-F8AD4B1B2791}" presName="parentLin" presStyleCnt="0"/>
      <dgm:spPr/>
    </dgm:pt>
    <dgm:pt modelId="{B7632277-6CB9-4D1B-BA30-06CA4A4B2918}" type="pres">
      <dgm:prSet presAssocID="{590FF0A0-D183-4669-A6F3-F8AD4B1B2791}" presName="parentLeftMargin" presStyleLbl="node1" presStyleIdx="0" presStyleCnt="4"/>
      <dgm:spPr/>
    </dgm:pt>
    <dgm:pt modelId="{BCD93E34-C12E-4412-894F-7C5BB1CB1918}" type="pres">
      <dgm:prSet presAssocID="{590FF0A0-D183-4669-A6F3-F8AD4B1B2791}" presName="parentText" presStyleLbl="node1" presStyleIdx="1" presStyleCnt="4">
        <dgm:presLayoutVars>
          <dgm:chMax val="0"/>
          <dgm:bulletEnabled val="1"/>
        </dgm:presLayoutVars>
      </dgm:prSet>
      <dgm:spPr/>
    </dgm:pt>
    <dgm:pt modelId="{8EEA886F-F24D-4547-8522-BFF169A96D0A}" type="pres">
      <dgm:prSet presAssocID="{590FF0A0-D183-4669-A6F3-F8AD4B1B2791}" presName="negativeSpace" presStyleCnt="0"/>
      <dgm:spPr/>
    </dgm:pt>
    <dgm:pt modelId="{A0AA22E9-2978-4986-96A4-729349F0631A}" type="pres">
      <dgm:prSet presAssocID="{590FF0A0-D183-4669-A6F3-F8AD4B1B2791}" presName="childText" presStyleLbl="conFgAcc1" presStyleIdx="1" presStyleCnt="4">
        <dgm:presLayoutVars>
          <dgm:bulletEnabled val="1"/>
        </dgm:presLayoutVars>
      </dgm:prSet>
      <dgm:spPr/>
    </dgm:pt>
    <dgm:pt modelId="{F2CEDCDA-BACB-490B-832D-92B9CA648D81}" type="pres">
      <dgm:prSet presAssocID="{55FFC79D-B6B1-4AF3-8792-61DF3AFBD1EB}" presName="spaceBetweenRectangles" presStyleCnt="0"/>
      <dgm:spPr/>
    </dgm:pt>
    <dgm:pt modelId="{7E68EA5A-718D-458D-9A66-6C6BD4829F6F}" type="pres">
      <dgm:prSet presAssocID="{FB9CD1AD-E105-4319-B2BE-DEC308153485}" presName="parentLin" presStyleCnt="0"/>
      <dgm:spPr/>
    </dgm:pt>
    <dgm:pt modelId="{19D5E9B2-29AC-4773-A0D4-3159965CA248}" type="pres">
      <dgm:prSet presAssocID="{FB9CD1AD-E105-4319-B2BE-DEC308153485}" presName="parentLeftMargin" presStyleLbl="node1" presStyleIdx="1" presStyleCnt="4"/>
      <dgm:spPr/>
    </dgm:pt>
    <dgm:pt modelId="{ECDC50A5-F828-43B9-965A-C25E99E1B5D5}" type="pres">
      <dgm:prSet presAssocID="{FB9CD1AD-E105-4319-B2BE-DEC308153485}" presName="parentText" presStyleLbl="node1" presStyleIdx="2" presStyleCnt="4">
        <dgm:presLayoutVars>
          <dgm:chMax val="0"/>
          <dgm:bulletEnabled val="1"/>
        </dgm:presLayoutVars>
      </dgm:prSet>
      <dgm:spPr/>
    </dgm:pt>
    <dgm:pt modelId="{3D1F2B39-AEC7-45B8-AC07-ADA2FC4DAF97}" type="pres">
      <dgm:prSet presAssocID="{FB9CD1AD-E105-4319-B2BE-DEC308153485}" presName="negativeSpace" presStyleCnt="0"/>
      <dgm:spPr/>
    </dgm:pt>
    <dgm:pt modelId="{807823EA-8CA9-4760-B2D4-8A23093184B6}" type="pres">
      <dgm:prSet presAssocID="{FB9CD1AD-E105-4319-B2BE-DEC308153485}" presName="childText" presStyleLbl="conFgAcc1" presStyleIdx="2" presStyleCnt="4">
        <dgm:presLayoutVars>
          <dgm:bulletEnabled val="1"/>
        </dgm:presLayoutVars>
      </dgm:prSet>
      <dgm:spPr/>
    </dgm:pt>
    <dgm:pt modelId="{650F99B6-EEB2-4212-BB59-4C931FB4685C}" type="pres">
      <dgm:prSet presAssocID="{5EFB3A38-ABAA-420F-97EA-E4EBE3E154EE}" presName="spaceBetweenRectangles" presStyleCnt="0"/>
      <dgm:spPr/>
    </dgm:pt>
    <dgm:pt modelId="{746FCE4E-082C-4BB9-BF2F-F108A314ED02}" type="pres">
      <dgm:prSet presAssocID="{AD5D543F-4F5F-42DD-A179-0B5E36092A4C}" presName="parentLin" presStyleCnt="0"/>
      <dgm:spPr/>
    </dgm:pt>
    <dgm:pt modelId="{BD620D6C-9D90-415B-9DA0-BCEDA046868D}" type="pres">
      <dgm:prSet presAssocID="{AD5D543F-4F5F-42DD-A179-0B5E36092A4C}" presName="parentLeftMargin" presStyleLbl="node1" presStyleIdx="2" presStyleCnt="4"/>
      <dgm:spPr/>
    </dgm:pt>
    <dgm:pt modelId="{994B7257-5F16-4EAB-B935-AAE880CBC333}" type="pres">
      <dgm:prSet presAssocID="{AD5D543F-4F5F-42DD-A179-0B5E36092A4C}" presName="parentText" presStyleLbl="node1" presStyleIdx="3" presStyleCnt="4">
        <dgm:presLayoutVars>
          <dgm:chMax val="0"/>
          <dgm:bulletEnabled val="1"/>
        </dgm:presLayoutVars>
      </dgm:prSet>
      <dgm:spPr/>
    </dgm:pt>
    <dgm:pt modelId="{EB6ED913-3257-42FD-826C-4013A1E3D271}" type="pres">
      <dgm:prSet presAssocID="{AD5D543F-4F5F-42DD-A179-0B5E36092A4C}" presName="negativeSpace" presStyleCnt="0"/>
      <dgm:spPr/>
    </dgm:pt>
    <dgm:pt modelId="{949469B6-C2A1-46DB-A1BE-A32BC98FB3FC}" type="pres">
      <dgm:prSet presAssocID="{AD5D543F-4F5F-42DD-A179-0B5E36092A4C}" presName="childText" presStyleLbl="conFgAcc1" presStyleIdx="3" presStyleCnt="4">
        <dgm:presLayoutVars>
          <dgm:bulletEnabled val="1"/>
        </dgm:presLayoutVars>
      </dgm:prSet>
      <dgm:spPr/>
    </dgm:pt>
  </dgm:ptLst>
  <dgm:cxnLst>
    <dgm:cxn modelId="{9E983F01-D750-4BB7-9E3D-24C7D00B19DD}" type="presOf" srcId="{FB9CD1AD-E105-4319-B2BE-DEC308153485}" destId="{19D5E9B2-29AC-4773-A0D4-3159965CA248}" srcOrd="0" destOrd="0" presId="urn:microsoft.com/office/officeart/2005/8/layout/list1"/>
    <dgm:cxn modelId="{B4767E17-77C7-4236-9C7E-DBF5D351A514}" srcId="{FC2E8E3F-581D-42D4-AF2B-66B932C3D47A}" destId="{FB9CD1AD-E105-4319-B2BE-DEC308153485}" srcOrd="2" destOrd="0" parTransId="{0632093E-435F-4244-AE56-51F8620F313B}" sibTransId="{5EFB3A38-ABAA-420F-97EA-E4EBE3E154EE}"/>
    <dgm:cxn modelId="{AA24735E-0AE4-41C2-9654-1A910FB15D81}" type="presOf" srcId="{AD5D543F-4F5F-42DD-A179-0B5E36092A4C}" destId="{BD620D6C-9D90-415B-9DA0-BCEDA046868D}" srcOrd="0" destOrd="0" presId="urn:microsoft.com/office/officeart/2005/8/layout/list1"/>
    <dgm:cxn modelId="{ECB8B35E-9F7E-4F4F-B566-89CBC802BE03}" srcId="{FC2E8E3F-581D-42D4-AF2B-66B932C3D47A}" destId="{AD5D543F-4F5F-42DD-A179-0B5E36092A4C}" srcOrd="3" destOrd="0" parTransId="{B0A400FB-F1D9-40B2-A5F2-A964B43DF4C7}" sibTransId="{7990C1EF-B93D-4614-90AB-2E9B9BA43D67}"/>
    <dgm:cxn modelId="{BE60B345-61ED-45E1-83B1-FBE1C8DF9921}" type="presOf" srcId="{FC2E8E3F-581D-42D4-AF2B-66B932C3D47A}" destId="{54ECC24F-15DC-4578-BE6E-0AA5D437E14B}" srcOrd="0" destOrd="0" presId="urn:microsoft.com/office/officeart/2005/8/layout/list1"/>
    <dgm:cxn modelId="{2E427C66-4C93-41A0-861F-AF0C82AA2A04}" type="presOf" srcId="{590FF0A0-D183-4669-A6F3-F8AD4B1B2791}" destId="{B7632277-6CB9-4D1B-BA30-06CA4A4B2918}" srcOrd="0" destOrd="0" presId="urn:microsoft.com/office/officeart/2005/8/layout/list1"/>
    <dgm:cxn modelId="{22B2544F-103D-4A11-A02A-149B34BCC90F}" type="presOf" srcId="{2F41ECED-130B-4368-BD82-20A6C226964C}" destId="{8ED71D5D-491F-4E78-BBF8-AC28B3F6948D}" srcOrd="1" destOrd="0" presId="urn:microsoft.com/office/officeart/2005/8/layout/list1"/>
    <dgm:cxn modelId="{316A0197-1C69-4B74-B28B-DE8FDF81D15E}" type="presOf" srcId="{AD5D543F-4F5F-42DD-A179-0B5E36092A4C}" destId="{994B7257-5F16-4EAB-B935-AAE880CBC333}" srcOrd="1" destOrd="0" presId="urn:microsoft.com/office/officeart/2005/8/layout/list1"/>
    <dgm:cxn modelId="{C61C419D-C170-4785-AD4D-CABEE0007364}" type="presOf" srcId="{590FF0A0-D183-4669-A6F3-F8AD4B1B2791}" destId="{BCD93E34-C12E-4412-894F-7C5BB1CB1918}" srcOrd="1" destOrd="0" presId="urn:microsoft.com/office/officeart/2005/8/layout/list1"/>
    <dgm:cxn modelId="{0FE8699E-5530-47D4-8341-350B7BDBF6A6}" srcId="{FC2E8E3F-581D-42D4-AF2B-66B932C3D47A}" destId="{590FF0A0-D183-4669-A6F3-F8AD4B1B2791}" srcOrd="1" destOrd="0" parTransId="{D0839A1A-2EDA-4310-B4BE-B341FFC76D88}" sibTransId="{55FFC79D-B6B1-4AF3-8792-61DF3AFBD1EB}"/>
    <dgm:cxn modelId="{6854F4C6-AFBC-4446-A684-CD05537424A2}" type="presOf" srcId="{2F41ECED-130B-4368-BD82-20A6C226964C}" destId="{EE26C98A-AC8B-4496-BFC6-0D9837B4DB37}" srcOrd="0" destOrd="0" presId="urn:microsoft.com/office/officeart/2005/8/layout/list1"/>
    <dgm:cxn modelId="{AF91B4F2-233E-4BD5-A582-F9BD53117070}" srcId="{FC2E8E3F-581D-42D4-AF2B-66B932C3D47A}" destId="{2F41ECED-130B-4368-BD82-20A6C226964C}" srcOrd="0" destOrd="0" parTransId="{C6E489D7-FC7A-4410-85F4-98BFB08EA97B}" sibTransId="{B060C87A-3DFA-4594-8815-321F0C042742}"/>
    <dgm:cxn modelId="{FDD654F4-E53C-4485-A1A8-ED1151D63BC4}" type="presOf" srcId="{FB9CD1AD-E105-4319-B2BE-DEC308153485}" destId="{ECDC50A5-F828-43B9-965A-C25E99E1B5D5}" srcOrd="1" destOrd="0" presId="urn:microsoft.com/office/officeart/2005/8/layout/list1"/>
    <dgm:cxn modelId="{344AFF99-C9C3-4C27-B9BA-02B8B7C1C510}" type="presParOf" srcId="{54ECC24F-15DC-4578-BE6E-0AA5D437E14B}" destId="{2A76D8A3-39A1-45B8-BAF2-2559B337BC43}" srcOrd="0" destOrd="0" presId="urn:microsoft.com/office/officeart/2005/8/layout/list1"/>
    <dgm:cxn modelId="{3BE2F9BD-16EF-43A3-B0E2-9DF37F95E851}" type="presParOf" srcId="{2A76D8A3-39A1-45B8-BAF2-2559B337BC43}" destId="{EE26C98A-AC8B-4496-BFC6-0D9837B4DB37}" srcOrd="0" destOrd="0" presId="urn:microsoft.com/office/officeart/2005/8/layout/list1"/>
    <dgm:cxn modelId="{6C580A1F-44DC-41C5-A387-B8B9B2D97B9B}" type="presParOf" srcId="{2A76D8A3-39A1-45B8-BAF2-2559B337BC43}" destId="{8ED71D5D-491F-4E78-BBF8-AC28B3F6948D}" srcOrd="1" destOrd="0" presId="urn:microsoft.com/office/officeart/2005/8/layout/list1"/>
    <dgm:cxn modelId="{33E2E60D-F2BA-4141-8BFA-153EFEAB5B5A}" type="presParOf" srcId="{54ECC24F-15DC-4578-BE6E-0AA5D437E14B}" destId="{B5FC620C-7E0D-4E84-8ACE-A0774924B50F}" srcOrd="1" destOrd="0" presId="urn:microsoft.com/office/officeart/2005/8/layout/list1"/>
    <dgm:cxn modelId="{F807CA3F-22FE-4E88-87E9-4863DE053016}" type="presParOf" srcId="{54ECC24F-15DC-4578-BE6E-0AA5D437E14B}" destId="{0004D0BE-246D-4E6D-8D42-1AA4C80B69CE}" srcOrd="2" destOrd="0" presId="urn:microsoft.com/office/officeart/2005/8/layout/list1"/>
    <dgm:cxn modelId="{70CCA500-2A7D-4CFE-BA97-D5C357523A60}" type="presParOf" srcId="{54ECC24F-15DC-4578-BE6E-0AA5D437E14B}" destId="{3EF1C7EF-8551-42F6-803B-BFB65C047236}" srcOrd="3" destOrd="0" presId="urn:microsoft.com/office/officeart/2005/8/layout/list1"/>
    <dgm:cxn modelId="{6FC47F76-CD58-4DC5-8CE5-3A337A37869A}" type="presParOf" srcId="{54ECC24F-15DC-4578-BE6E-0AA5D437E14B}" destId="{72E4C6AA-F291-4713-A105-5554448D504F}" srcOrd="4" destOrd="0" presId="urn:microsoft.com/office/officeart/2005/8/layout/list1"/>
    <dgm:cxn modelId="{48FB8FF3-287F-4D46-AD2C-5A1C7012CCA0}" type="presParOf" srcId="{72E4C6AA-F291-4713-A105-5554448D504F}" destId="{B7632277-6CB9-4D1B-BA30-06CA4A4B2918}" srcOrd="0" destOrd="0" presId="urn:microsoft.com/office/officeart/2005/8/layout/list1"/>
    <dgm:cxn modelId="{C0CFBF5A-5BC0-4FF6-A934-9E8579415B79}" type="presParOf" srcId="{72E4C6AA-F291-4713-A105-5554448D504F}" destId="{BCD93E34-C12E-4412-894F-7C5BB1CB1918}" srcOrd="1" destOrd="0" presId="urn:microsoft.com/office/officeart/2005/8/layout/list1"/>
    <dgm:cxn modelId="{70CA7A00-1D7B-4104-A969-ED4DE86465FA}" type="presParOf" srcId="{54ECC24F-15DC-4578-BE6E-0AA5D437E14B}" destId="{8EEA886F-F24D-4547-8522-BFF169A96D0A}" srcOrd="5" destOrd="0" presId="urn:microsoft.com/office/officeart/2005/8/layout/list1"/>
    <dgm:cxn modelId="{D6C1A581-5233-4829-B489-93CB5693F8BE}" type="presParOf" srcId="{54ECC24F-15DC-4578-BE6E-0AA5D437E14B}" destId="{A0AA22E9-2978-4986-96A4-729349F0631A}" srcOrd="6" destOrd="0" presId="urn:microsoft.com/office/officeart/2005/8/layout/list1"/>
    <dgm:cxn modelId="{40D470F0-DBE2-457F-A80D-7FE71284A42A}" type="presParOf" srcId="{54ECC24F-15DC-4578-BE6E-0AA5D437E14B}" destId="{F2CEDCDA-BACB-490B-832D-92B9CA648D81}" srcOrd="7" destOrd="0" presId="urn:microsoft.com/office/officeart/2005/8/layout/list1"/>
    <dgm:cxn modelId="{803EC1F2-9BCF-47F8-A784-7109590848CE}" type="presParOf" srcId="{54ECC24F-15DC-4578-BE6E-0AA5D437E14B}" destId="{7E68EA5A-718D-458D-9A66-6C6BD4829F6F}" srcOrd="8" destOrd="0" presId="urn:microsoft.com/office/officeart/2005/8/layout/list1"/>
    <dgm:cxn modelId="{C1969043-FC89-4F5C-9B60-A3CF813587CF}" type="presParOf" srcId="{7E68EA5A-718D-458D-9A66-6C6BD4829F6F}" destId="{19D5E9B2-29AC-4773-A0D4-3159965CA248}" srcOrd="0" destOrd="0" presId="urn:microsoft.com/office/officeart/2005/8/layout/list1"/>
    <dgm:cxn modelId="{072A7103-B973-40E8-BB00-C20ECC24CADC}" type="presParOf" srcId="{7E68EA5A-718D-458D-9A66-6C6BD4829F6F}" destId="{ECDC50A5-F828-43B9-965A-C25E99E1B5D5}" srcOrd="1" destOrd="0" presId="urn:microsoft.com/office/officeart/2005/8/layout/list1"/>
    <dgm:cxn modelId="{C6393F97-AFD0-4B2D-BEED-B107CE525B35}" type="presParOf" srcId="{54ECC24F-15DC-4578-BE6E-0AA5D437E14B}" destId="{3D1F2B39-AEC7-45B8-AC07-ADA2FC4DAF97}" srcOrd="9" destOrd="0" presId="urn:microsoft.com/office/officeart/2005/8/layout/list1"/>
    <dgm:cxn modelId="{624AF847-1CCA-4D31-BEF4-94A07A3D94CC}" type="presParOf" srcId="{54ECC24F-15DC-4578-BE6E-0AA5D437E14B}" destId="{807823EA-8CA9-4760-B2D4-8A23093184B6}" srcOrd="10" destOrd="0" presId="urn:microsoft.com/office/officeart/2005/8/layout/list1"/>
    <dgm:cxn modelId="{7E3BCDF7-B09E-46B9-816D-6EBA95B9BCD5}" type="presParOf" srcId="{54ECC24F-15DC-4578-BE6E-0AA5D437E14B}" destId="{650F99B6-EEB2-4212-BB59-4C931FB4685C}" srcOrd="11" destOrd="0" presId="urn:microsoft.com/office/officeart/2005/8/layout/list1"/>
    <dgm:cxn modelId="{98796FD8-3C94-42AB-B1AF-2C1B3C7A6E1C}" type="presParOf" srcId="{54ECC24F-15DC-4578-BE6E-0AA5D437E14B}" destId="{746FCE4E-082C-4BB9-BF2F-F108A314ED02}" srcOrd="12" destOrd="0" presId="urn:microsoft.com/office/officeart/2005/8/layout/list1"/>
    <dgm:cxn modelId="{16AC106D-C4A4-42AD-928B-FDCCE5D78B15}" type="presParOf" srcId="{746FCE4E-082C-4BB9-BF2F-F108A314ED02}" destId="{BD620D6C-9D90-415B-9DA0-BCEDA046868D}" srcOrd="0" destOrd="0" presId="urn:microsoft.com/office/officeart/2005/8/layout/list1"/>
    <dgm:cxn modelId="{D325A44A-3364-47AE-AB2A-1F5052BC6522}" type="presParOf" srcId="{746FCE4E-082C-4BB9-BF2F-F108A314ED02}" destId="{994B7257-5F16-4EAB-B935-AAE880CBC333}" srcOrd="1" destOrd="0" presId="urn:microsoft.com/office/officeart/2005/8/layout/list1"/>
    <dgm:cxn modelId="{99075B93-4601-4041-BB74-62C5D96CF308}" type="presParOf" srcId="{54ECC24F-15DC-4578-BE6E-0AA5D437E14B}" destId="{EB6ED913-3257-42FD-826C-4013A1E3D271}" srcOrd="13" destOrd="0" presId="urn:microsoft.com/office/officeart/2005/8/layout/list1"/>
    <dgm:cxn modelId="{34B1005F-3AE7-4C45-AC7F-06E48BFE0806}" type="presParOf" srcId="{54ECC24F-15DC-4578-BE6E-0AA5D437E14B}" destId="{949469B6-C2A1-46DB-A1BE-A32BC98FB3F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A1C2D4-455C-48A9-A44D-BC68136C7A8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AC7CB4B-8A99-47BA-A709-ACF8D9E57C73}">
      <dgm:prSet phldrT="[Text]" custT="1"/>
      <dgm:spPr/>
      <dgm:t>
        <a:bodyPr/>
        <a:lstStyle/>
        <a:p>
          <a:r>
            <a:rPr lang="en-AU" sz="2200"/>
            <a:t>Australia’s Disability Strategy 2021–2031</a:t>
          </a:r>
        </a:p>
      </dgm:t>
    </dgm:pt>
    <dgm:pt modelId="{33A7DF52-6B77-4069-8486-5BE6AF8C0FB5}" type="parTrans" cxnId="{BA081A14-3905-4C43-AD84-B80A990EA973}">
      <dgm:prSet/>
      <dgm:spPr/>
      <dgm:t>
        <a:bodyPr/>
        <a:lstStyle/>
        <a:p>
          <a:endParaRPr lang="en-AU"/>
        </a:p>
      </dgm:t>
    </dgm:pt>
    <dgm:pt modelId="{E8727AD9-05A6-456D-A933-F9969960BCD1}" type="sibTrans" cxnId="{BA081A14-3905-4C43-AD84-B80A990EA973}">
      <dgm:prSet/>
      <dgm:spPr/>
      <dgm:t>
        <a:bodyPr/>
        <a:lstStyle/>
        <a:p>
          <a:endParaRPr lang="en-AU"/>
        </a:p>
      </dgm:t>
    </dgm:pt>
    <dgm:pt modelId="{B68F0831-BD32-486B-A591-13EB898FCFBB}">
      <dgm:prSet phldrT="[Text]" custT="1"/>
      <dgm:spPr/>
      <dgm:t>
        <a:bodyPr/>
        <a:lstStyle/>
        <a:p>
          <a:r>
            <a:rPr lang="en-PH" sz="2200"/>
            <a:t>Disability Gateway</a:t>
          </a:r>
          <a:endParaRPr lang="en-AU" sz="2200"/>
        </a:p>
      </dgm:t>
    </dgm:pt>
    <dgm:pt modelId="{B5EA4E49-F66D-4A91-A8B1-CB5BC8202F50}" type="sibTrans" cxnId="{2FFB79FF-9677-41BC-BE44-1A3293C8C292}">
      <dgm:prSet/>
      <dgm:spPr/>
      <dgm:t>
        <a:bodyPr/>
        <a:lstStyle/>
        <a:p>
          <a:endParaRPr lang="en-AU"/>
        </a:p>
      </dgm:t>
    </dgm:pt>
    <dgm:pt modelId="{60660763-BFE7-4DE4-92D7-3A3896919C3B}" type="parTrans" cxnId="{2FFB79FF-9677-41BC-BE44-1A3293C8C292}">
      <dgm:prSet/>
      <dgm:spPr/>
      <dgm:t>
        <a:bodyPr/>
        <a:lstStyle/>
        <a:p>
          <a:endParaRPr lang="en-AU"/>
        </a:p>
      </dgm:t>
    </dgm:pt>
    <dgm:pt modelId="{008D4B26-B091-4DC8-92C2-E07B6E8B8343}">
      <dgm:prSet phldrT="[Text]" custT="1"/>
      <dgm:spPr/>
      <dgm:t>
        <a:bodyPr/>
        <a:lstStyle/>
        <a:p>
          <a:r>
            <a:rPr lang="en-AU" sz="2200"/>
            <a:t>Psychosocial Recovery-Oriented Framework</a:t>
          </a:r>
        </a:p>
      </dgm:t>
    </dgm:pt>
    <dgm:pt modelId="{4C2C8BFF-A9F4-450C-801D-F79230CFA98C}" type="sibTrans" cxnId="{630E9F89-D368-4182-A436-6EB3A5EE39F5}">
      <dgm:prSet/>
      <dgm:spPr/>
      <dgm:t>
        <a:bodyPr/>
        <a:lstStyle/>
        <a:p>
          <a:endParaRPr lang="en-AU"/>
        </a:p>
      </dgm:t>
    </dgm:pt>
    <dgm:pt modelId="{7C85BCDF-201F-4C44-8AE2-57BB60BB8DDF}" type="parTrans" cxnId="{630E9F89-D368-4182-A436-6EB3A5EE39F5}">
      <dgm:prSet/>
      <dgm:spPr/>
      <dgm:t>
        <a:bodyPr/>
        <a:lstStyle/>
        <a:p>
          <a:endParaRPr lang="en-AU"/>
        </a:p>
      </dgm:t>
    </dgm:pt>
    <dgm:pt modelId="{C39A9AC7-1066-42ED-B7B6-331A58A5C6E0}" type="pres">
      <dgm:prSet presAssocID="{97A1C2D4-455C-48A9-A44D-BC68136C7A8E}" presName="diagram" presStyleCnt="0">
        <dgm:presLayoutVars>
          <dgm:dir/>
          <dgm:resizeHandles val="exact"/>
        </dgm:presLayoutVars>
      </dgm:prSet>
      <dgm:spPr/>
    </dgm:pt>
    <dgm:pt modelId="{1BCA2AEC-8193-4ECE-87BD-740AFF25903A}" type="pres">
      <dgm:prSet presAssocID="{7AC7CB4B-8A99-47BA-A709-ACF8D9E57C73}" presName="node" presStyleLbl="node1" presStyleIdx="0" presStyleCnt="3">
        <dgm:presLayoutVars>
          <dgm:bulletEnabled val="1"/>
        </dgm:presLayoutVars>
      </dgm:prSet>
      <dgm:spPr>
        <a:prstGeom prst="snip1Rect">
          <a:avLst/>
        </a:prstGeom>
      </dgm:spPr>
    </dgm:pt>
    <dgm:pt modelId="{6FC2996F-E394-40CC-B42D-74078EA565FA}" type="pres">
      <dgm:prSet presAssocID="{E8727AD9-05A6-456D-A933-F9969960BCD1}" presName="sibTrans" presStyleCnt="0"/>
      <dgm:spPr/>
    </dgm:pt>
    <dgm:pt modelId="{890BC6C0-6E73-4C33-87E7-7201DDD9FFDC}" type="pres">
      <dgm:prSet presAssocID="{B68F0831-BD32-486B-A591-13EB898FCFBB}" presName="node" presStyleLbl="node1" presStyleIdx="1" presStyleCnt="3">
        <dgm:presLayoutVars>
          <dgm:bulletEnabled val="1"/>
        </dgm:presLayoutVars>
      </dgm:prSet>
      <dgm:spPr>
        <a:prstGeom prst="snip1Rect">
          <a:avLst/>
        </a:prstGeom>
      </dgm:spPr>
    </dgm:pt>
    <dgm:pt modelId="{BD9300DB-ED73-4EEC-AA62-95C6B441167B}" type="pres">
      <dgm:prSet presAssocID="{B5EA4E49-F66D-4A91-A8B1-CB5BC8202F50}" presName="sibTrans" presStyleCnt="0"/>
      <dgm:spPr/>
    </dgm:pt>
    <dgm:pt modelId="{D2573093-DA7E-4512-88B5-9F1F922A230A}" type="pres">
      <dgm:prSet presAssocID="{008D4B26-B091-4DC8-92C2-E07B6E8B8343}" presName="node" presStyleLbl="node1" presStyleIdx="2" presStyleCnt="3">
        <dgm:presLayoutVars>
          <dgm:bulletEnabled val="1"/>
        </dgm:presLayoutVars>
      </dgm:prSet>
      <dgm:spPr>
        <a:prstGeom prst="snip1Rect">
          <a:avLst/>
        </a:prstGeom>
      </dgm:spPr>
    </dgm:pt>
  </dgm:ptLst>
  <dgm:cxnLst>
    <dgm:cxn modelId="{BA081A14-3905-4C43-AD84-B80A990EA973}" srcId="{97A1C2D4-455C-48A9-A44D-BC68136C7A8E}" destId="{7AC7CB4B-8A99-47BA-A709-ACF8D9E57C73}" srcOrd="0" destOrd="0" parTransId="{33A7DF52-6B77-4069-8486-5BE6AF8C0FB5}" sibTransId="{E8727AD9-05A6-456D-A933-F9969960BCD1}"/>
    <dgm:cxn modelId="{5D4DF538-C960-45EB-B726-A83FA6B3D998}" type="presOf" srcId="{7AC7CB4B-8A99-47BA-A709-ACF8D9E57C73}" destId="{1BCA2AEC-8193-4ECE-87BD-740AFF25903A}" srcOrd="0" destOrd="0" presId="urn:microsoft.com/office/officeart/2005/8/layout/default"/>
    <dgm:cxn modelId="{22E44D71-BF36-4A16-8929-243A0A6627B7}" type="presOf" srcId="{008D4B26-B091-4DC8-92C2-E07B6E8B8343}" destId="{D2573093-DA7E-4512-88B5-9F1F922A230A}" srcOrd="0" destOrd="0" presId="urn:microsoft.com/office/officeart/2005/8/layout/default"/>
    <dgm:cxn modelId="{630E9F89-D368-4182-A436-6EB3A5EE39F5}" srcId="{97A1C2D4-455C-48A9-A44D-BC68136C7A8E}" destId="{008D4B26-B091-4DC8-92C2-E07B6E8B8343}" srcOrd="2" destOrd="0" parTransId="{7C85BCDF-201F-4C44-8AE2-57BB60BB8DDF}" sibTransId="{4C2C8BFF-A9F4-450C-801D-F79230CFA98C}"/>
    <dgm:cxn modelId="{3C010794-A9B7-4510-B2CF-8D774C6E9529}" type="presOf" srcId="{B68F0831-BD32-486B-A591-13EB898FCFBB}" destId="{890BC6C0-6E73-4C33-87E7-7201DDD9FFDC}" srcOrd="0" destOrd="0" presId="urn:microsoft.com/office/officeart/2005/8/layout/default"/>
    <dgm:cxn modelId="{542C33D0-D388-4B56-A782-84A51D82D629}" type="presOf" srcId="{97A1C2D4-455C-48A9-A44D-BC68136C7A8E}" destId="{C39A9AC7-1066-42ED-B7B6-331A58A5C6E0}" srcOrd="0" destOrd="0" presId="urn:microsoft.com/office/officeart/2005/8/layout/default"/>
    <dgm:cxn modelId="{2FFB79FF-9677-41BC-BE44-1A3293C8C292}" srcId="{97A1C2D4-455C-48A9-A44D-BC68136C7A8E}" destId="{B68F0831-BD32-486B-A591-13EB898FCFBB}" srcOrd="1" destOrd="0" parTransId="{60660763-BFE7-4DE4-92D7-3A3896919C3B}" sibTransId="{B5EA4E49-F66D-4A91-A8B1-CB5BC8202F50}"/>
    <dgm:cxn modelId="{651562D9-68EB-46CE-8DB0-EDB78D884435}" type="presParOf" srcId="{C39A9AC7-1066-42ED-B7B6-331A58A5C6E0}" destId="{1BCA2AEC-8193-4ECE-87BD-740AFF25903A}" srcOrd="0" destOrd="0" presId="urn:microsoft.com/office/officeart/2005/8/layout/default"/>
    <dgm:cxn modelId="{CCB452CF-6E77-492D-889D-3FD50C234C3D}" type="presParOf" srcId="{C39A9AC7-1066-42ED-B7B6-331A58A5C6E0}" destId="{6FC2996F-E394-40CC-B42D-74078EA565FA}" srcOrd="1" destOrd="0" presId="urn:microsoft.com/office/officeart/2005/8/layout/default"/>
    <dgm:cxn modelId="{672D91BE-3495-4174-B916-474C13A5062F}" type="presParOf" srcId="{C39A9AC7-1066-42ED-B7B6-331A58A5C6E0}" destId="{890BC6C0-6E73-4C33-87E7-7201DDD9FFDC}" srcOrd="2" destOrd="0" presId="urn:microsoft.com/office/officeart/2005/8/layout/default"/>
    <dgm:cxn modelId="{3186E851-A77F-4D77-A840-5CFB9E139396}" type="presParOf" srcId="{C39A9AC7-1066-42ED-B7B6-331A58A5C6E0}" destId="{BD9300DB-ED73-4EEC-AA62-95C6B441167B}" srcOrd="3" destOrd="0" presId="urn:microsoft.com/office/officeart/2005/8/layout/default"/>
    <dgm:cxn modelId="{B50BF025-5B65-4CEC-B6CF-ED0B758968FE}" type="presParOf" srcId="{C39A9AC7-1066-42ED-B7B6-331A58A5C6E0}" destId="{D2573093-DA7E-4512-88B5-9F1F922A230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34EB548-6C45-4E7C-9E9F-1411E9B8AED9}"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3074EC6B-14BB-4732-91A0-00C01667987B}">
      <dgm:prSet phldrT="[Text]" custT="1"/>
      <dgm:spPr/>
      <dgm:t>
        <a:bodyPr/>
        <a:lstStyle/>
        <a:p>
          <a:r>
            <a:rPr lang="en-PH" sz="2200" baseline="0" dirty="0"/>
            <a:t>Health and wellbeing</a:t>
          </a:r>
        </a:p>
      </dgm:t>
    </dgm:pt>
    <dgm:pt modelId="{ED923D8D-9B49-48FA-AA78-45499B49A8EA}" type="parTrans" cxnId="{954446A4-6BCB-4BC8-A77D-85D7D393CFE6}">
      <dgm:prSet/>
      <dgm:spPr/>
      <dgm:t>
        <a:bodyPr/>
        <a:lstStyle/>
        <a:p>
          <a:endParaRPr lang="en-PH"/>
        </a:p>
      </dgm:t>
    </dgm:pt>
    <dgm:pt modelId="{6CEA226A-20A6-42E0-BE9E-62E283866E18}" type="sibTrans" cxnId="{954446A4-6BCB-4BC8-A77D-85D7D393CFE6}">
      <dgm:prSet/>
      <dgm:spPr/>
      <dgm:t>
        <a:bodyPr/>
        <a:lstStyle/>
        <a:p>
          <a:endParaRPr lang="en-PH"/>
        </a:p>
      </dgm:t>
    </dgm:pt>
    <dgm:pt modelId="{665E5D7B-DC15-4E88-AD18-2EEEC50870A3}">
      <dgm:prSet phldrT="[Text]" custT="1"/>
      <dgm:spPr/>
      <dgm:t>
        <a:bodyPr/>
        <a:lstStyle/>
        <a:p>
          <a:r>
            <a:rPr lang="en-PH" sz="2200" baseline="0"/>
            <a:t>Personal and community support </a:t>
          </a:r>
        </a:p>
      </dgm:t>
    </dgm:pt>
    <dgm:pt modelId="{64E36A57-292E-4302-80DA-D0BCE0BA4F3B}" type="sibTrans" cxnId="{3E22C0CC-6858-40D9-AFC1-8E4C43B20259}">
      <dgm:prSet/>
      <dgm:spPr/>
      <dgm:t>
        <a:bodyPr/>
        <a:lstStyle/>
        <a:p>
          <a:endParaRPr lang="en-PH"/>
        </a:p>
      </dgm:t>
    </dgm:pt>
    <dgm:pt modelId="{8641D607-9CE4-4F17-A0C9-E31797C43D9F}" type="parTrans" cxnId="{3E22C0CC-6858-40D9-AFC1-8E4C43B20259}">
      <dgm:prSet/>
      <dgm:spPr/>
      <dgm:t>
        <a:bodyPr/>
        <a:lstStyle/>
        <a:p>
          <a:endParaRPr lang="en-PH"/>
        </a:p>
      </dgm:t>
    </dgm:pt>
    <dgm:pt modelId="{FFD15F37-17B5-4EA9-AE5E-86655D6992EE}" type="pres">
      <dgm:prSet presAssocID="{234EB548-6C45-4E7C-9E9F-1411E9B8AED9}" presName="Name0" presStyleCnt="0">
        <dgm:presLayoutVars>
          <dgm:dir/>
          <dgm:resizeHandles val="exact"/>
        </dgm:presLayoutVars>
      </dgm:prSet>
      <dgm:spPr/>
    </dgm:pt>
    <dgm:pt modelId="{69B5D4E7-16C0-423A-8575-5E76B03762BE}" type="pres">
      <dgm:prSet presAssocID="{665E5D7B-DC15-4E88-AD18-2EEEC50870A3}" presName="node" presStyleLbl="node1" presStyleIdx="0" presStyleCnt="2">
        <dgm:presLayoutVars>
          <dgm:bulletEnabled val="1"/>
        </dgm:presLayoutVars>
      </dgm:prSet>
      <dgm:spPr>
        <a:prstGeom prst="snip2DiagRect">
          <a:avLst/>
        </a:prstGeom>
      </dgm:spPr>
    </dgm:pt>
    <dgm:pt modelId="{CC2A738C-038F-408E-9FBE-3625078879B2}" type="pres">
      <dgm:prSet presAssocID="{64E36A57-292E-4302-80DA-D0BCE0BA4F3B}" presName="sibTrans" presStyleCnt="0"/>
      <dgm:spPr/>
    </dgm:pt>
    <dgm:pt modelId="{4994ED4B-6768-4F73-B784-31041419B4EB}" type="pres">
      <dgm:prSet presAssocID="{3074EC6B-14BB-4732-91A0-00C01667987B}" presName="node" presStyleLbl="node1" presStyleIdx="1" presStyleCnt="2">
        <dgm:presLayoutVars>
          <dgm:bulletEnabled val="1"/>
        </dgm:presLayoutVars>
      </dgm:prSet>
      <dgm:spPr>
        <a:prstGeom prst="snip2DiagRect">
          <a:avLst/>
        </a:prstGeom>
      </dgm:spPr>
    </dgm:pt>
  </dgm:ptLst>
  <dgm:cxnLst>
    <dgm:cxn modelId="{03C68B61-9E4F-4E04-879E-1B38A7E14EC6}" type="presOf" srcId="{234EB548-6C45-4E7C-9E9F-1411E9B8AED9}" destId="{FFD15F37-17B5-4EA9-AE5E-86655D6992EE}" srcOrd="0" destOrd="0" presId="urn:microsoft.com/office/officeart/2005/8/layout/hList6"/>
    <dgm:cxn modelId="{6E66C954-4B5B-4296-BACD-74640411994B}" type="presOf" srcId="{665E5D7B-DC15-4E88-AD18-2EEEC50870A3}" destId="{69B5D4E7-16C0-423A-8575-5E76B03762BE}" srcOrd="0" destOrd="0" presId="urn:microsoft.com/office/officeart/2005/8/layout/hList6"/>
    <dgm:cxn modelId="{954446A4-6BCB-4BC8-A77D-85D7D393CFE6}" srcId="{234EB548-6C45-4E7C-9E9F-1411E9B8AED9}" destId="{3074EC6B-14BB-4732-91A0-00C01667987B}" srcOrd="1" destOrd="0" parTransId="{ED923D8D-9B49-48FA-AA78-45499B49A8EA}" sibTransId="{6CEA226A-20A6-42E0-BE9E-62E283866E18}"/>
    <dgm:cxn modelId="{3E22C0CC-6858-40D9-AFC1-8E4C43B20259}" srcId="{234EB548-6C45-4E7C-9E9F-1411E9B8AED9}" destId="{665E5D7B-DC15-4E88-AD18-2EEEC50870A3}" srcOrd="0" destOrd="0" parTransId="{8641D607-9CE4-4F17-A0C9-E31797C43D9F}" sibTransId="{64E36A57-292E-4302-80DA-D0BCE0BA4F3B}"/>
    <dgm:cxn modelId="{154BF2EC-2A4A-4664-B883-822CF92E792B}" type="presOf" srcId="{3074EC6B-14BB-4732-91A0-00C01667987B}" destId="{4994ED4B-6768-4F73-B784-31041419B4EB}" srcOrd="0" destOrd="0" presId="urn:microsoft.com/office/officeart/2005/8/layout/hList6"/>
    <dgm:cxn modelId="{49657729-E826-4BC4-AA3E-74FC38E1D5C8}" type="presParOf" srcId="{FFD15F37-17B5-4EA9-AE5E-86655D6992EE}" destId="{69B5D4E7-16C0-423A-8575-5E76B03762BE}" srcOrd="0" destOrd="0" presId="urn:microsoft.com/office/officeart/2005/8/layout/hList6"/>
    <dgm:cxn modelId="{BA069681-38E2-499C-BD5D-0B957229583A}" type="presParOf" srcId="{FFD15F37-17B5-4EA9-AE5E-86655D6992EE}" destId="{CC2A738C-038F-408E-9FBE-3625078879B2}" srcOrd="1" destOrd="0" presId="urn:microsoft.com/office/officeart/2005/8/layout/hList6"/>
    <dgm:cxn modelId="{3071F168-20F6-40AC-AF0D-9781AC8854F8}" type="presParOf" srcId="{FFD15F37-17B5-4EA9-AE5E-86655D6992EE}" destId="{4994ED4B-6768-4F73-B784-31041419B4EB}"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84E456A-C93C-4928-AC1E-ABA8E5258BE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1B738D7-3AE5-4621-A0E6-5C4A2187FC67}">
      <dgm:prSet phldrT="[Text]" custT="1"/>
      <dgm:spPr/>
      <dgm:t>
        <a:bodyPr/>
        <a:lstStyle/>
        <a:p>
          <a:r>
            <a:rPr lang="en-AU" sz="2200"/>
            <a:t>Aids and equipment</a:t>
          </a:r>
        </a:p>
      </dgm:t>
    </dgm:pt>
    <dgm:pt modelId="{A2BCF31C-0EFC-475A-8914-B8898F01CC14}" type="parTrans" cxnId="{C3AD461B-7E83-4DD8-BCB9-41C2BB543BBC}">
      <dgm:prSet/>
      <dgm:spPr/>
      <dgm:t>
        <a:bodyPr/>
        <a:lstStyle/>
        <a:p>
          <a:endParaRPr lang="en-AU"/>
        </a:p>
      </dgm:t>
    </dgm:pt>
    <dgm:pt modelId="{EF2BAEAF-5B58-4761-B50B-7D31711840F8}" type="sibTrans" cxnId="{C3AD461B-7E83-4DD8-BCB9-41C2BB543BBC}">
      <dgm:prSet/>
      <dgm:spPr/>
      <dgm:t>
        <a:bodyPr/>
        <a:lstStyle/>
        <a:p>
          <a:endParaRPr lang="en-AU"/>
        </a:p>
      </dgm:t>
    </dgm:pt>
    <dgm:pt modelId="{273A1790-08CE-4342-B9E8-7F1640DBCE8C}">
      <dgm:prSet phldrT="[Text]" custT="1"/>
      <dgm:spPr/>
      <dgm:t>
        <a:bodyPr/>
        <a:lstStyle/>
        <a:p>
          <a:r>
            <a:rPr lang="en-AU" sz="2200"/>
            <a:t>Transport</a:t>
          </a:r>
        </a:p>
      </dgm:t>
    </dgm:pt>
    <dgm:pt modelId="{094A513C-32EC-4D7D-A4C1-D4CA7CF8B549}" type="parTrans" cxnId="{1EC78DF3-5EE9-4C6F-88D6-DAAF38D98E26}">
      <dgm:prSet/>
      <dgm:spPr/>
      <dgm:t>
        <a:bodyPr/>
        <a:lstStyle/>
        <a:p>
          <a:endParaRPr lang="en-AU"/>
        </a:p>
      </dgm:t>
    </dgm:pt>
    <dgm:pt modelId="{9CC24570-701D-4824-9765-BA8FCD41D5C9}" type="sibTrans" cxnId="{1EC78DF3-5EE9-4C6F-88D6-DAAF38D98E26}">
      <dgm:prSet/>
      <dgm:spPr/>
      <dgm:t>
        <a:bodyPr/>
        <a:lstStyle/>
        <a:p>
          <a:endParaRPr lang="en-AU"/>
        </a:p>
      </dgm:t>
    </dgm:pt>
    <dgm:pt modelId="{571631B9-A797-4807-9D7F-1F7A70211741}">
      <dgm:prSet phldrT="[Text]" custT="1"/>
      <dgm:spPr/>
      <dgm:t>
        <a:bodyPr/>
        <a:lstStyle/>
        <a:p>
          <a:r>
            <a:rPr lang="en-AU" sz="2200"/>
            <a:t>Leisure</a:t>
          </a:r>
        </a:p>
      </dgm:t>
    </dgm:pt>
    <dgm:pt modelId="{3DF6EE5D-2954-436C-8E99-983F5E646C45}" type="parTrans" cxnId="{C8C4F59D-5BA6-4933-A2B9-066D93A1F4CE}">
      <dgm:prSet/>
      <dgm:spPr/>
      <dgm:t>
        <a:bodyPr/>
        <a:lstStyle/>
        <a:p>
          <a:endParaRPr lang="en-AU"/>
        </a:p>
      </dgm:t>
    </dgm:pt>
    <dgm:pt modelId="{D45B221A-FC5F-48D7-850B-CA556D5F48FA}" type="sibTrans" cxnId="{C8C4F59D-5BA6-4933-A2B9-066D93A1F4CE}">
      <dgm:prSet/>
      <dgm:spPr/>
      <dgm:t>
        <a:bodyPr/>
        <a:lstStyle/>
        <a:p>
          <a:endParaRPr lang="en-AU"/>
        </a:p>
      </dgm:t>
    </dgm:pt>
    <dgm:pt modelId="{F7686E5B-9DAF-4216-876A-9F13EECF8B33}">
      <dgm:prSet phldrT="[Text]" custT="1"/>
      <dgm:spPr/>
      <dgm:t>
        <a:bodyPr/>
        <a:lstStyle/>
        <a:p>
          <a:r>
            <a:rPr lang="en-AU" sz="2200"/>
            <a:t>Employment</a:t>
          </a:r>
        </a:p>
      </dgm:t>
    </dgm:pt>
    <dgm:pt modelId="{AD87E382-1FDD-48BA-BCE5-7017BC60165C}" type="sibTrans" cxnId="{407D4747-AFDC-4CD6-A5EC-696E1439C6AB}">
      <dgm:prSet/>
      <dgm:spPr/>
      <dgm:t>
        <a:bodyPr/>
        <a:lstStyle/>
        <a:p>
          <a:endParaRPr lang="en-AU"/>
        </a:p>
      </dgm:t>
    </dgm:pt>
    <dgm:pt modelId="{829CBEA9-F264-4A97-92ED-CBE412F2A138}" type="parTrans" cxnId="{407D4747-AFDC-4CD6-A5EC-696E1439C6AB}">
      <dgm:prSet/>
      <dgm:spPr/>
      <dgm:t>
        <a:bodyPr/>
        <a:lstStyle/>
        <a:p>
          <a:endParaRPr lang="en-AU"/>
        </a:p>
      </dgm:t>
    </dgm:pt>
    <dgm:pt modelId="{8068DBEB-FB09-4280-A477-69677DF8C65B}" type="pres">
      <dgm:prSet presAssocID="{F84E456A-C93C-4928-AC1E-ABA8E5258BE9}" presName="diagram" presStyleCnt="0">
        <dgm:presLayoutVars>
          <dgm:dir/>
          <dgm:resizeHandles val="exact"/>
        </dgm:presLayoutVars>
      </dgm:prSet>
      <dgm:spPr/>
    </dgm:pt>
    <dgm:pt modelId="{752F7090-2E6C-4AE5-8A27-4E71176976DB}" type="pres">
      <dgm:prSet presAssocID="{F7686E5B-9DAF-4216-876A-9F13EECF8B33}" presName="node" presStyleLbl="node1" presStyleIdx="0" presStyleCnt="4">
        <dgm:presLayoutVars>
          <dgm:bulletEnabled val="1"/>
        </dgm:presLayoutVars>
      </dgm:prSet>
      <dgm:spPr>
        <a:prstGeom prst="snipRoundRect">
          <a:avLst/>
        </a:prstGeom>
      </dgm:spPr>
    </dgm:pt>
    <dgm:pt modelId="{3C49AF00-788A-4751-9B95-4D6500D7770E}" type="pres">
      <dgm:prSet presAssocID="{AD87E382-1FDD-48BA-BCE5-7017BC60165C}" presName="sibTrans" presStyleCnt="0"/>
      <dgm:spPr/>
    </dgm:pt>
    <dgm:pt modelId="{66C42221-5E14-4BA4-8AE1-8E68C2058766}" type="pres">
      <dgm:prSet presAssocID="{F1B738D7-3AE5-4621-A0E6-5C4A2187FC67}" presName="node" presStyleLbl="node1" presStyleIdx="1" presStyleCnt="4">
        <dgm:presLayoutVars>
          <dgm:bulletEnabled val="1"/>
        </dgm:presLayoutVars>
      </dgm:prSet>
      <dgm:spPr>
        <a:prstGeom prst="snipRoundRect">
          <a:avLst/>
        </a:prstGeom>
      </dgm:spPr>
    </dgm:pt>
    <dgm:pt modelId="{67D03476-53CF-4702-8332-FC5DB68D3FAD}" type="pres">
      <dgm:prSet presAssocID="{EF2BAEAF-5B58-4761-B50B-7D31711840F8}" presName="sibTrans" presStyleCnt="0"/>
      <dgm:spPr/>
    </dgm:pt>
    <dgm:pt modelId="{BCD54DD6-ACF3-4755-A607-7A917A35D75A}" type="pres">
      <dgm:prSet presAssocID="{273A1790-08CE-4342-B9E8-7F1640DBCE8C}" presName="node" presStyleLbl="node1" presStyleIdx="2" presStyleCnt="4">
        <dgm:presLayoutVars>
          <dgm:bulletEnabled val="1"/>
        </dgm:presLayoutVars>
      </dgm:prSet>
      <dgm:spPr>
        <a:prstGeom prst="snipRoundRect">
          <a:avLst/>
        </a:prstGeom>
      </dgm:spPr>
    </dgm:pt>
    <dgm:pt modelId="{EAEBCD09-E3E9-4CEB-83C0-07409FA6374B}" type="pres">
      <dgm:prSet presAssocID="{9CC24570-701D-4824-9765-BA8FCD41D5C9}" presName="sibTrans" presStyleCnt="0"/>
      <dgm:spPr/>
    </dgm:pt>
    <dgm:pt modelId="{F1BF1204-74F2-421A-9A33-ED4655AD604E}" type="pres">
      <dgm:prSet presAssocID="{571631B9-A797-4807-9D7F-1F7A70211741}" presName="node" presStyleLbl="node1" presStyleIdx="3" presStyleCnt="4">
        <dgm:presLayoutVars>
          <dgm:bulletEnabled val="1"/>
        </dgm:presLayoutVars>
      </dgm:prSet>
      <dgm:spPr>
        <a:prstGeom prst="snipRoundRect">
          <a:avLst/>
        </a:prstGeom>
      </dgm:spPr>
    </dgm:pt>
  </dgm:ptLst>
  <dgm:cxnLst>
    <dgm:cxn modelId="{80429415-7129-4E4C-9A2B-5363CB48E1FA}" type="presOf" srcId="{273A1790-08CE-4342-B9E8-7F1640DBCE8C}" destId="{BCD54DD6-ACF3-4755-A607-7A917A35D75A}" srcOrd="0" destOrd="0" presId="urn:microsoft.com/office/officeart/2005/8/layout/default"/>
    <dgm:cxn modelId="{C3AD461B-7E83-4DD8-BCB9-41C2BB543BBC}" srcId="{F84E456A-C93C-4928-AC1E-ABA8E5258BE9}" destId="{F1B738D7-3AE5-4621-A0E6-5C4A2187FC67}" srcOrd="1" destOrd="0" parTransId="{A2BCF31C-0EFC-475A-8914-B8898F01CC14}" sibTransId="{EF2BAEAF-5B58-4761-B50B-7D31711840F8}"/>
    <dgm:cxn modelId="{1F9D3820-2D28-4D0F-9F93-C43D1BF76A96}" type="presOf" srcId="{F7686E5B-9DAF-4216-876A-9F13EECF8B33}" destId="{752F7090-2E6C-4AE5-8A27-4E71176976DB}" srcOrd="0" destOrd="0" presId="urn:microsoft.com/office/officeart/2005/8/layout/default"/>
    <dgm:cxn modelId="{D2E5CC35-62D3-4D0E-9D8C-B831DF3A1FDB}" type="presOf" srcId="{F84E456A-C93C-4928-AC1E-ABA8E5258BE9}" destId="{8068DBEB-FB09-4280-A477-69677DF8C65B}" srcOrd="0" destOrd="0" presId="urn:microsoft.com/office/officeart/2005/8/layout/default"/>
    <dgm:cxn modelId="{407D4747-AFDC-4CD6-A5EC-696E1439C6AB}" srcId="{F84E456A-C93C-4928-AC1E-ABA8E5258BE9}" destId="{F7686E5B-9DAF-4216-876A-9F13EECF8B33}" srcOrd="0" destOrd="0" parTransId="{829CBEA9-F264-4A97-92ED-CBE412F2A138}" sibTransId="{AD87E382-1FDD-48BA-BCE5-7017BC60165C}"/>
    <dgm:cxn modelId="{A48C6655-58DB-4953-A916-3591BAD4F5D8}" type="presOf" srcId="{571631B9-A797-4807-9D7F-1F7A70211741}" destId="{F1BF1204-74F2-421A-9A33-ED4655AD604E}" srcOrd="0" destOrd="0" presId="urn:microsoft.com/office/officeart/2005/8/layout/default"/>
    <dgm:cxn modelId="{C8C4F59D-5BA6-4933-A2B9-066D93A1F4CE}" srcId="{F84E456A-C93C-4928-AC1E-ABA8E5258BE9}" destId="{571631B9-A797-4807-9D7F-1F7A70211741}" srcOrd="3" destOrd="0" parTransId="{3DF6EE5D-2954-436C-8E99-983F5E646C45}" sibTransId="{D45B221A-FC5F-48D7-850B-CA556D5F48FA}"/>
    <dgm:cxn modelId="{C0D6E0A2-D03A-49CC-BEAB-07A51D8ABB1E}" type="presOf" srcId="{F1B738D7-3AE5-4621-A0E6-5C4A2187FC67}" destId="{66C42221-5E14-4BA4-8AE1-8E68C2058766}" srcOrd="0" destOrd="0" presId="urn:microsoft.com/office/officeart/2005/8/layout/default"/>
    <dgm:cxn modelId="{1EC78DF3-5EE9-4C6F-88D6-DAAF38D98E26}" srcId="{F84E456A-C93C-4928-AC1E-ABA8E5258BE9}" destId="{273A1790-08CE-4342-B9E8-7F1640DBCE8C}" srcOrd="2" destOrd="0" parTransId="{094A513C-32EC-4D7D-A4C1-D4CA7CF8B549}" sibTransId="{9CC24570-701D-4824-9765-BA8FCD41D5C9}"/>
    <dgm:cxn modelId="{CF144159-B7D3-456F-A5E7-26F304ACDF48}" type="presParOf" srcId="{8068DBEB-FB09-4280-A477-69677DF8C65B}" destId="{752F7090-2E6C-4AE5-8A27-4E71176976DB}" srcOrd="0" destOrd="0" presId="urn:microsoft.com/office/officeart/2005/8/layout/default"/>
    <dgm:cxn modelId="{039B5200-BA82-44EC-828A-F36A5C75ED1C}" type="presParOf" srcId="{8068DBEB-FB09-4280-A477-69677DF8C65B}" destId="{3C49AF00-788A-4751-9B95-4D6500D7770E}" srcOrd="1" destOrd="0" presId="urn:microsoft.com/office/officeart/2005/8/layout/default"/>
    <dgm:cxn modelId="{27746643-261C-461D-91BE-16BF298A7C2B}" type="presParOf" srcId="{8068DBEB-FB09-4280-A477-69677DF8C65B}" destId="{66C42221-5E14-4BA4-8AE1-8E68C2058766}" srcOrd="2" destOrd="0" presId="urn:microsoft.com/office/officeart/2005/8/layout/default"/>
    <dgm:cxn modelId="{10E46CE0-0757-40FA-A852-5A0514DD337C}" type="presParOf" srcId="{8068DBEB-FB09-4280-A477-69677DF8C65B}" destId="{67D03476-53CF-4702-8332-FC5DB68D3FAD}" srcOrd="3" destOrd="0" presId="urn:microsoft.com/office/officeart/2005/8/layout/default"/>
    <dgm:cxn modelId="{B3867276-0905-4D2D-B42E-029244FE1DDA}" type="presParOf" srcId="{8068DBEB-FB09-4280-A477-69677DF8C65B}" destId="{BCD54DD6-ACF3-4755-A607-7A917A35D75A}" srcOrd="4" destOrd="0" presId="urn:microsoft.com/office/officeart/2005/8/layout/default"/>
    <dgm:cxn modelId="{D086DD3D-23B1-4773-BC74-876CBC2AD8F0}" type="presParOf" srcId="{8068DBEB-FB09-4280-A477-69677DF8C65B}" destId="{EAEBCD09-E3E9-4CEB-83C0-07409FA6374B}" srcOrd="5" destOrd="0" presId="urn:microsoft.com/office/officeart/2005/8/layout/default"/>
    <dgm:cxn modelId="{C0E42697-1322-4C27-B7AA-52B6EC2AC342}" type="presParOf" srcId="{8068DBEB-FB09-4280-A477-69677DF8C65B}" destId="{F1BF1204-74F2-421A-9A33-ED4655AD604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48BD0B8-D35D-4CBB-B041-9B183AF9786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D1995FC5-1EE6-47C2-B23C-AEB3F5BE68BC}">
      <dgm:prSet phldrT="[Text]" custT="1"/>
      <dgm:spPr/>
      <dgm:t>
        <a:bodyPr/>
        <a:lstStyle/>
        <a:p>
          <a:pPr>
            <a:buClr>
              <a:srgbClr val="1C96D3"/>
            </a:buClr>
            <a:buFont typeface="Wingdings" panose="05000000000000000000" pitchFamily="2" charset="2"/>
            <a:buChar char="§"/>
          </a:pPr>
          <a:r>
            <a:rPr lang="en-US" sz="2200" dirty="0">
              <a:solidFill>
                <a:schemeClr val="bg1"/>
              </a:solidFill>
            </a:rPr>
            <a:t>Supporting personal recovery</a:t>
          </a:r>
          <a:endParaRPr lang="en-PH" sz="2200" dirty="0">
            <a:solidFill>
              <a:schemeClr val="bg1"/>
            </a:solidFill>
          </a:endParaRPr>
        </a:p>
      </dgm:t>
    </dgm:pt>
    <dgm:pt modelId="{B06E4F17-46BA-4B66-965B-351C0CCF6483}" type="parTrans" cxnId="{DF5DBCD2-CBC7-47FF-AFD5-E2A56BA026A5}">
      <dgm:prSet/>
      <dgm:spPr/>
      <dgm:t>
        <a:bodyPr/>
        <a:lstStyle/>
        <a:p>
          <a:endParaRPr lang="en-PH" sz="2200"/>
        </a:p>
      </dgm:t>
    </dgm:pt>
    <dgm:pt modelId="{3ED26A74-CD22-4768-9BA2-D4D8C7D7E456}" type="sibTrans" cxnId="{DF5DBCD2-CBC7-47FF-AFD5-E2A56BA026A5}">
      <dgm:prSet/>
      <dgm:spPr/>
      <dgm:t>
        <a:bodyPr/>
        <a:lstStyle/>
        <a:p>
          <a:endParaRPr lang="en-PH" sz="2200"/>
        </a:p>
      </dgm:t>
    </dgm:pt>
    <dgm:pt modelId="{38FAA6A6-36C9-4EB2-A99F-3A8C958D2754}">
      <dgm:prSet custT="1"/>
      <dgm:spPr/>
      <dgm:t>
        <a:bodyPr/>
        <a:lstStyle/>
        <a:p>
          <a:r>
            <a:rPr lang="en-US" sz="2200">
              <a:solidFill>
                <a:schemeClr val="bg1"/>
              </a:solidFill>
            </a:rPr>
            <a:t>Valuing lived experience</a:t>
          </a:r>
        </a:p>
      </dgm:t>
    </dgm:pt>
    <dgm:pt modelId="{36420E3B-0760-438F-992B-760772F832EC}" type="parTrans" cxnId="{C4146816-4CF4-4D13-8E32-D0A73DCD993A}">
      <dgm:prSet/>
      <dgm:spPr/>
      <dgm:t>
        <a:bodyPr/>
        <a:lstStyle/>
        <a:p>
          <a:endParaRPr lang="en-PH" sz="2200"/>
        </a:p>
      </dgm:t>
    </dgm:pt>
    <dgm:pt modelId="{7B7FFCD7-399A-48C2-8650-C6F3368CEF81}" type="sibTrans" cxnId="{C4146816-4CF4-4D13-8E32-D0A73DCD993A}">
      <dgm:prSet/>
      <dgm:spPr/>
      <dgm:t>
        <a:bodyPr/>
        <a:lstStyle/>
        <a:p>
          <a:endParaRPr lang="en-PH" sz="2200"/>
        </a:p>
      </dgm:t>
    </dgm:pt>
    <dgm:pt modelId="{C099602C-1759-4BEF-8815-16C19EDCF5CA}">
      <dgm:prSet custT="1"/>
      <dgm:spPr/>
      <dgm:t>
        <a:bodyPr/>
        <a:lstStyle/>
        <a:p>
          <a:r>
            <a:rPr lang="en-US" sz="2200">
              <a:solidFill>
                <a:schemeClr val="bg1"/>
              </a:solidFill>
            </a:rPr>
            <a:t>NDIS and mental health services working together </a:t>
          </a:r>
        </a:p>
      </dgm:t>
    </dgm:pt>
    <dgm:pt modelId="{D4C2E2A3-44AD-4E27-BF2E-445B480EBAFC}" type="parTrans" cxnId="{09347F5E-90CE-41CC-B41E-79B8AB7A520D}">
      <dgm:prSet/>
      <dgm:spPr/>
      <dgm:t>
        <a:bodyPr/>
        <a:lstStyle/>
        <a:p>
          <a:endParaRPr lang="en-PH" sz="2200"/>
        </a:p>
      </dgm:t>
    </dgm:pt>
    <dgm:pt modelId="{157D3E54-5CC8-4BE6-B35B-62CE330CB051}" type="sibTrans" cxnId="{09347F5E-90CE-41CC-B41E-79B8AB7A520D}">
      <dgm:prSet/>
      <dgm:spPr/>
      <dgm:t>
        <a:bodyPr/>
        <a:lstStyle/>
        <a:p>
          <a:endParaRPr lang="en-PH" sz="2200"/>
        </a:p>
      </dgm:t>
    </dgm:pt>
    <dgm:pt modelId="{15B9D761-BB54-42ED-B472-0C9F8F09E3CE}" type="pres">
      <dgm:prSet presAssocID="{F48BD0B8-D35D-4CBB-B041-9B183AF97861}" presName="linear" presStyleCnt="0">
        <dgm:presLayoutVars>
          <dgm:animLvl val="lvl"/>
          <dgm:resizeHandles val="exact"/>
        </dgm:presLayoutVars>
      </dgm:prSet>
      <dgm:spPr/>
    </dgm:pt>
    <dgm:pt modelId="{7428C3E9-4DBC-458C-A6BB-8D05A30F8BC2}" type="pres">
      <dgm:prSet presAssocID="{D1995FC5-1EE6-47C2-B23C-AEB3F5BE68BC}" presName="parentText" presStyleLbl="node1" presStyleIdx="0" presStyleCnt="3">
        <dgm:presLayoutVars>
          <dgm:chMax val="0"/>
          <dgm:bulletEnabled val="1"/>
        </dgm:presLayoutVars>
      </dgm:prSet>
      <dgm:spPr/>
    </dgm:pt>
    <dgm:pt modelId="{95A8440D-AF3D-48D1-9523-1554737E9A43}" type="pres">
      <dgm:prSet presAssocID="{3ED26A74-CD22-4768-9BA2-D4D8C7D7E456}" presName="spacer" presStyleCnt="0"/>
      <dgm:spPr/>
    </dgm:pt>
    <dgm:pt modelId="{D5BE1CA1-A84E-4E40-87ED-6EDACC5BFC7A}" type="pres">
      <dgm:prSet presAssocID="{38FAA6A6-36C9-4EB2-A99F-3A8C958D2754}" presName="parentText" presStyleLbl="node1" presStyleIdx="1" presStyleCnt="3">
        <dgm:presLayoutVars>
          <dgm:chMax val="0"/>
          <dgm:bulletEnabled val="1"/>
        </dgm:presLayoutVars>
      </dgm:prSet>
      <dgm:spPr/>
    </dgm:pt>
    <dgm:pt modelId="{BB257BC2-F902-43AA-A5D5-6D2A2B44ABFE}" type="pres">
      <dgm:prSet presAssocID="{7B7FFCD7-399A-48C2-8650-C6F3368CEF81}" presName="spacer" presStyleCnt="0"/>
      <dgm:spPr/>
    </dgm:pt>
    <dgm:pt modelId="{6643D5EC-05E7-45DC-944A-D6461286D72F}" type="pres">
      <dgm:prSet presAssocID="{C099602C-1759-4BEF-8815-16C19EDCF5CA}" presName="parentText" presStyleLbl="node1" presStyleIdx="2" presStyleCnt="3">
        <dgm:presLayoutVars>
          <dgm:chMax val="0"/>
          <dgm:bulletEnabled val="1"/>
        </dgm:presLayoutVars>
      </dgm:prSet>
      <dgm:spPr/>
    </dgm:pt>
  </dgm:ptLst>
  <dgm:cxnLst>
    <dgm:cxn modelId="{C4146816-4CF4-4D13-8E32-D0A73DCD993A}" srcId="{F48BD0B8-D35D-4CBB-B041-9B183AF97861}" destId="{38FAA6A6-36C9-4EB2-A99F-3A8C958D2754}" srcOrd="1" destOrd="0" parTransId="{36420E3B-0760-438F-992B-760772F832EC}" sibTransId="{7B7FFCD7-399A-48C2-8650-C6F3368CEF81}"/>
    <dgm:cxn modelId="{09347F5E-90CE-41CC-B41E-79B8AB7A520D}" srcId="{F48BD0B8-D35D-4CBB-B041-9B183AF97861}" destId="{C099602C-1759-4BEF-8815-16C19EDCF5CA}" srcOrd="2" destOrd="0" parTransId="{D4C2E2A3-44AD-4E27-BF2E-445B480EBAFC}" sibTransId="{157D3E54-5CC8-4BE6-B35B-62CE330CB051}"/>
    <dgm:cxn modelId="{7E7D6264-D085-472A-A2C7-92000243F8C0}" type="presOf" srcId="{C099602C-1759-4BEF-8815-16C19EDCF5CA}" destId="{6643D5EC-05E7-45DC-944A-D6461286D72F}" srcOrd="0" destOrd="0" presId="urn:microsoft.com/office/officeart/2005/8/layout/vList2"/>
    <dgm:cxn modelId="{7AF2DB73-E4F5-4919-AC16-9C16C47B4CE0}" type="presOf" srcId="{F48BD0B8-D35D-4CBB-B041-9B183AF97861}" destId="{15B9D761-BB54-42ED-B472-0C9F8F09E3CE}" srcOrd="0" destOrd="0" presId="urn:microsoft.com/office/officeart/2005/8/layout/vList2"/>
    <dgm:cxn modelId="{D979F4A7-2D63-4961-8BCF-05164BF896E5}" type="presOf" srcId="{38FAA6A6-36C9-4EB2-A99F-3A8C958D2754}" destId="{D5BE1CA1-A84E-4E40-87ED-6EDACC5BFC7A}" srcOrd="0" destOrd="0" presId="urn:microsoft.com/office/officeart/2005/8/layout/vList2"/>
    <dgm:cxn modelId="{662D8FAD-5DE5-4E0C-AFFF-CBE1FD23EF3A}" type="presOf" srcId="{D1995FC5-1EE6-47C2-B23C-AEB3F5BE68BC}" destId="{7428C3E9-4DBC-458C-A6BB-8D05A30F8BC2}" srcOrd="0" destOrd="0" presId="urn:microsoft.com/office/officeart/2005/8/layout/vList2"/>
    <dgm:cxn modelId="{DF5DBCD2-CBC7-47FF-AFD5-E2A56BA026A5}" srcId="{F48BD0B8-D35D-4CBB-B041-9B183AF97861}" destId="{D1995FC5-1EE6-47C2-B23C-AEB3F5BE68BC}" srcOrd="0" destOrd="0" parTransId="{B06E4F17-46BA-4B66-965B-351C0CCF6483}" sibTransId="{3ED26A74-CD22-4768-9BA2-D4D8C7D7E456}"/>
    <dgm:cxn modelId="{3E5D8650-0024-47A1-88A5-4D05DCBF9923}" type="presParOf" srcId="{15B9D761-BB54-42ED-B472-0C9F8F09E3CE}" destId="{7428C3E9-4DBC-458C-A6BB-8D05A30F8BC2}" srcOrd="0" destOrd="0" presId="urn:microsoft.com/office/officeart/2005/8/layout/vList2"/>
    <dgm:cxn modelId="{7E4AC649-9B85-4EF4-97D0-D75AD73C6827}" type="presParOf" srcId="{15B9D761-BB54-42ED-B472-0C9F8F09E3CE}" destId="{95A8440D-AF3D-48D1-9523-1554737E9A43}" srcOrd="1" destOrd="0" presId="urn:microsoft.com/office/officeart/2005/8/layout/vList2"/>
    <dgm:cxn modelId="{22DEB98F-B386-42EF-82FD-F4AC5AD30B25}" type="presParOf" srcId="{15B9D761-BB54-42ED-B472-0C9F8F09E3CE}" destId="{D5BE1CA1-A84E-4E40-87ED-6EDACC5BFC7A}" srcOrd="2" destOrd="0" presId="urn:microsoft.com/office/officeart/2005/8/layout/vList2"/>
    <dgm:cxn modelId="{C5F25CC0-606F-4E85-BCC0-7C4DDF4B13C8}" type="presParOf" srcId="{15B9D761-BB54-42ED-B472-0C9F8F09E3CE}" destId="{BB257BC2-F902-43AA-A5D5-6D2A2B44ABFE}" srcOrd="3" destOrd="0" presId="urn:microsoft.com/office/officeart/2005/8/layout/vList2"/>
    <dgm:cxn modelId="{2F34002B-5273-40F0-93AF-69F077CBA195}" type="presParOf" srcId="{15B9D761-BB54-42ED-B472-0C9F8F09E3CE}" destId="{6643D5EC-05E7-45DC-944A-D6461286D72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48BD0B8-D35D-4CBB-B041-9B183AF9786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25C2DDE8-32AE-4459-B1B6-AD8715779D7B}">
      <dgm:prSet custT="1"/>
      <dgm:spPr/>
      <dgm:t>
        <a:bodyPr/>
        <a:lstStyle/>
        <a:p>
          <a:r>
            <a:rPr lang="en-US" sz="2200">
              <a:solidFill>
                <a:schemeClr val="bg1"/>
              </a:solidFill>
            </a:rPr>
            <a:t>Supporting informed decision making</a:t>
          </a:r>
        </a:p>
      </dgm:t>
    </dgm:pt>
    <dgm:pt modelId="{868F55C2-93C7-4707-B13E-1767FD833388}" type="parTrans" cxnId="{CA261E6F-073F-470D-BF63-69B601D1FCE2}">
      <dgm:prSet/>
      <dgm:spPr/>
      <dgm:t>
        <a:bodyPr/>
        <a:lstStyle/>
        <a:p>
          <a:endParaRPr lang="en-PH" sz="2200"/>
        </a:p>
      </dgm:t>
    </dgm:pt>
    <dgm:pt modelId="{35205260-D9CF-4012-830E-1155506B4304}" type="sibTrans" cxnId="{CA261E6F-073F-470D-BF63-69B601D1FCE2}">
      <dgm:prSet/>
      <dgm:spPr/>
      <dgm:t>
        <a:bodyPr/>
        <a:lstStyle/>
        <a:p>
          <a:endParaRPr lang="en-PH" sz="2200"/>
        </a:p>
      </dgm:t>
    </dgm:pt>
    <dgm:pt modelId="{E8AA285E-F521-4929-852B-DD0B7E739E7D}">
      <dgm:prSet custT="1"/>
      <dgm:spPr/>
      <dgm:t>
        <a:bodyPr/>
        <a:lstStyle/>
        <a:p>
          <a:r>
            <a:rPr lang="en-US" sz="2200">
              <a:solidFill>
                <a:schemeClr val="bg1"/>
              </a:solidFill>
            </a:rPr>
            <a:t>Being responsive to the episodic and fluctuating nature of psychosocial disability </a:t>
          </a:r>
        </a:p>
      </dgm:t>
    </dgm:pt>
    <dgm:pt modelId="{09A6CEB4-1A73-4DD4-A19F-4C1B2B1BA2D4}" type="parTrans" cxnId="{79DC9BDC-4F33-4474-8BD7-BD598C9E3676}">
      <dgm:prSet/>
      <dgm:spPr/>
      <dgm:t>
        <a:bodyPr/>
        <a:lstStyle/>
        <a:p>
          <a:endParaRPr lang="en-PH" sz="2200"/>
        </a:p>
      </dgm:t>
    </dgm:pt>
    <dgm:pt modelId="{F7356756-AA0C-4BE9-ADAC-005B728E6999}" type="sibTrans" cxnId="{79DC9BDC-4F33-4474-8BD7-BD598C9E3676}">
      <dgm:prSet/>
      <dgm:spPr/>
      <dgm:t>
        <a:bodyPr/>
        <a:lstStyle/>
        <a:p>
          <a:endParaRPr lang="en-PH" sz="2200"/>
        </a:p>
      </dgm:t>
    </dgm:pt>
    <dgm:pt modelId="{031E4B27-6B58-43F8-A44A-51C22F0398E7}">
      <dgm:prSet custT="1"/>
      <dgm:spPr/>
      <dgm:t>
        <a:bodyPr/>
        <a:lstStyle/>
        <a:p>
          <a:r>
            <a:rPr lang="en-US" sz="2200">
              <a:solidFill>
                <a:schemeClr val="bg1"/>
              </a:solidFill>
            </a:rPr>
            <a:t>A stronger NDIS recovery-oriented and trauma-informed workforce</a:t>
          </a:r>
        </a:p>
      </dgm:t>
    </dgm:pt>
    <dgm:pt modelId="{ABC6C171-B71C-4D74-8249-6B002960C910}" type="parTrans" cxnId="{38A64AC4-0DF6-4932-B14B-1EB2889B509E}">
      <dgm:prSet/>
      <dgm:spPr/>
      <dgm:t>
        <a:bodyPr/>
        <a:lstStyle/>
        <a:p>
          <a:endParaRPr lang="en-PH" sz="2200"/>
        </a:p>
      </dgm:t>
    </dgm:pt>
    <dgm:pt modelId="{D21AB9B5-057A-47E2-A99F-23AD119AE7DE}" type="sibTrans" cxnId="{38A64AC4-0DF6-4932-B14B-1EB2889B509E}">
      <dgm:prSet/>
      <dgm:spPr/>
      <dgm:t>
        <a:bodyPr/>
        <a:lstStyle/>
        <a:p>
          <a:endParaRPr lang="en-PH" sz="2200"/>
        </a:p>
      </dgm:t>
    </dgm:pt>
    <dgm:pt modelId="{15B9D761-BB54-42ED-B472-0C9F8F09E3CE}" type="pres">
      <dgm:prSet presAssocID="{F48BD0B8-D35D-4CBB-B041-9B183AF97861}" presName="linear" presStyleCnt="0">
        <dgm:presLayoutVars>
          <dgm:animLvl val="lvl"/>
          <dgm:resizeHandles val="exact"/>
        </dgm:presLayoutVars>
      </dgm:prSet>
      <dgm:spPr/>
    </dgm:pt>
    <dgm:pt modelId="{871514A4-570A-4265-BC5C-36D65F972B4F}" type="pres">
      <dgm:prSet presAssocID="{25C2DDE8-32AE-4459-B1B6-AD8715779D7B}" presName="parentText" presStyleLbl="node1" presStyleIdx="0" presStyleCnt="3">
        <dgm:presLayoutVars>
          <dgm:chMax val="0"/>
          <dgm:bulletEnabled val="1"/>
        </dgm:presLayoutVars>
      </dgm:prSet>
      <dgm:spPr/>
    </dgm:pt>
    <dgm:pt modelId="{5B39F4E8-0575-4C01-917F-63AA43C5BF06}" type="pres">
      <dgm:prSet presAssocID="{35205260-D9CF-4012-830E-1155506B4304}" presName="spacer" presStyleCnt="0"/>
      <dgm:spPr/>
    </dgm:pt>
    <dgm:pt modelId="{CEE18414-1DB0-41BF-A859-E3FBB62352F1}" type="pres">
      <dgm:prSet presAssocID="{E8AA285E-F521-4929-852B-DD0B7E739E7D}" presName="parentText" presStyleLbl="node1" presStyleIdx="1" presStyleCnt="3">
        <dgm:presLayoutVars>
          <dgm:chMax val="0"/>
          <dgm:bulletEnabled val="1"/>
        </dgm:presLayoutVars>
      </dgm:prSet>
      <dgm:spPr/>
    </dgm:pt>
    <dgm:pt modelId="{5C6E878D-BE89-40F8-85E2-6B483A13B3F6}" type="pres">
      <dgm:prSet presAssocID="{F7356756-AA0C-4BE9-ADAC-005B728E6999}" presName="spacer" presStyleCnt="0"/>
      <dgm:spPr/>
    </dgm:pt>
    <dgm:pt modelId="{A87B1A7F-4A8D-492D-AA3E-E51AF43BCB90}" type="pres">
      <dgm:prSet presAssocID="{031E4B27-6B58-43F8-A44A-51C22F0398E7}" presName="parentText" presStyleLbl="node1" presStyleIdx="2" presStyleCnt="3">
        <dgm:presLayoutVars>
          <dgm:chMax val="0"/>
          <dgm:bulletEnabled val="1"/>
        </dgm:presLayoutVars>
      </dgm:prSet>
      <dgm:spPr/>
    </dgm:pt>
  </dgm:ptLst>
  <dgm:cxnLst>
    <dgm:cxn modelId="{CA261E6F-073F-470D-BF63-69B601D1FCE2}" srcId="{F48BD0B8-D35D-4CBB-B041-9B183AF97861}" destId="{25C2DDE8-32AE-4459-B1B6-AD8715779D7B}" srcOrd="0" destOrd="0" parTransId="{868F55C2-93C7-4707-B13E-1767FD833388}" sibTransId="{35205260-D9CF-4012-830E-1155506B4304}"/>
    <dgm:cxn modelId="{7AF2DB73-E4F5-4919-AC16-9C16C47B4CE0}" type="presOf" srcId="{F48BD0B8-D35D-4CBB-B041-9B183AF97861}" destId="{15B9D761-BB54-42ED-B472-0C9F8F09E3CE}" srcOrd="0" destOrd="0" presId="urn:microsoft.com/office/officeart/2005/8/layout/vList2"/>
    <dgm:cxn modelId="{2FA0EF77-7FC0-47CC-845F-35CA536B8512}" type="presOf" srcId="{031E4B27-6B58-43F8-A44A-51C22F0398E7}" destId="{A87B1A7F-4A8D-492D-AA3E-E51AF43BCB90}" srcOrd="0" destOrd="0" presId="urn:microsoft.com/office/officeart/2005/8/layout/vList2"/>
    <dgm:cxn modelId="{717CC6A0-BFE9-44FF-945E-5E5212449224}" type="presOf" srcId="{25C2DDE8-32AE-4459-B1B6-AD8715779D7B}" destId="{871514A4-570A-4265-BC5C-36D65F972B4F}" srcOrd="0" destOrd="0" presId="urn:microsoft.com/office/officeart/2005/8/layout/vList2"/>
    <dgm:cxn modelId="{874C16B7-4CD4-45E6-B535-C40EAA64B0E5}" type="presOf" srcId="{E8AA285E-F521-4929-852B-DD0B7E739E7D}" destId="{CEE18414-1DB0-41BF-A859-E3FBB62352F1}" srcOrd="0" destOrd="0" presId="urn:microsoft.com/office/officeart/2005/8/layout/vList2"/>
    <dgm:cxn modelId="{38A64AC4-0DF6-4932-B14B-1EB2889B509E}" srcId="{F48BD0B8-D35D-4CBB-B041-9B183AF97861}" destId="{031E4B27-6B58-43F8-A44A-51C22F0398E7}" srcOrd="2" destOrd="0" parTransId="{ABC6C171-B71C-4D74-8249-6B002960C910}" sibTransId="{D21AB9B5-057A-47E2-A99F-23AD119AE7DE}"/>
    <dgm:cxn modelId="{79DC9BDC-4F33-4474-8BD7-BD598C9E3676}" srcId="{F48BD0B8-D35D-4CBB-B041-9B183AF97861}" destId="{E8AA285E-F521-4929-852B-DD0B7E739E7D}" srcOrd="1" destOrd="0" parTransId="{09A6CEB4-1A73-4DD4-A19F-4C1B2B1BA2D4}" sibTransId="{F7356756-AA0C-4BE9-ADAC-005B728E6999}"/>
    <dgm:cxn modelId="{44A0CBAD-EB05-4056-BDDB-39139305EE27}" type="presParOf" srcId="{15B9D761-BB54-42ED-B472-0C9F8F09E3CE}" destId="{871514A4-570A-4265-BC5C-36D65F972B4F}" srcOrd="0" destOrd="0" presId="urn:microsoft.com/office/officeart/2005/8/layout/vList2"/>
    <dgm:cxn modelId="{8276159C-640B-4436-9941-5C61B59F3C36}" type="presParOf" srcId="{15B9D761-BB54-42ED-B472-0C9F8F09E3CE}" destId="{5B39F4E8-0575-4C01-917F-63AA43C5BF06}" srcOrd="1" destOrd="0" presId="urn:microsoft.com/office/officeart/2005/8/layout/vList2"/>
    <dgm:cxn modelId="{E63DD63A-22E2-425F-ABD9-84CE5E9C36FE}" type="presParOf" srcId="{15B9D761-BB54-42ED-B472-0C9F8F09E3CE}" destId="{CEE18414-1DB0-41BF-A859-E3FBB62352F1}" srcOrd="2" destOrd="0" presId="urn:microsoft.com/office/officeart/2005/8/layout/vList2"/>
    <dgm:cxn modelId="{95A869C2-1D27-438E-8BC6-18A788E3551B}" type="presParOf" srcId="{15B9D761-BB54-42ED-B472-0C9F8F09E3CE}" destId="{5C6E878D-BE89-40F8-85E2-6B483A13B3F6}" srcOrd="3" destOrd="0" presId="urn:microsoft.com/office/officeart/2005/8/layout/vList2"/>
    <dgm:cxn modelId="{90C09942-C1E7-4D44-9F4C-4EE1C8F23A36}" type="presParOf" srcId="{15B9D761-BB54-42ED-B472-0C9F8F09E3CE}" destId="{A87B1A7F-4A8D-492D-AA3E-E51AF43BCB90}"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FFE4683-2CF7-4B71-8561-89ADCFB536DF}"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3EB4D858-1F8C-4D60-A05E-31ADBE03E989}">
      <dgm:prSet phldrT="[Text]" custT="1"/>
      <dgm:spPr/>
      <dgm:t>
        <a:bodyPr/>
        <a:lstStyle/>
        <a:p>
          <a:r>
            <a:rPr lang="en-US" sz="2200" dirty="0">
              <a:solidFill>
                <a:schemeClr val="bg1"/>
              </a:solidFill>
            </a:rPr>
            <a:t>Unreasonable financial burden</a:t>
          </a:r>
          <a:endParaRPr lang="en-PH" sz="2200" dirty="0">
            <a:solidFill>
              <a:schemeClr val="bg1"/>
            </a:solidFill>
          </a:endParaRPr>
        </a:p>
      </dgm:t>
    </dgm:pt>
    <dgm:pt modelId="{CB66C22A-C2A7-4DA7-93AE-F8C740F96CD5}" type="parTrans" cxnId="{E5DDC6CB-E6B1-40F0-B81B-91EC25CFC888}">
      <dgm:prSet/>
      <dgm:spPr/>
      <dgm:t>
        <a:bodyPr/>
        <a:lstStyle/>
        <a:p>
          <a:endParaRPr lang="en-PH">
            <a:solidFill>
              <a:schemeClr val="bg1"/>
            </a:solidFill>
          </a:endParaRPr>
        </a:p>
      </dgm:t>
    </dgm:pt>
    <dgm:pt modelId="{3641E39B-F756-43FD-92FF-5612A80AB807}" type="sibTrans" cxnId="{E5DDC6CB-E6B1-40F0-B81B-91EC25CFC888}">
      <dgm:prSet/>
      <dgm:spPr/>
      <dgm:t>
        <a:bodyPr/>
        <a:lstStyle/>
        <a:p>
          <a:endParaRPr lang="en-PH">
            <a:solidFill>
              <a:schemeClr val="bg1"/>
            </a:solidFill>
          </a:endParaRPr>
        </a:p>
      </dgm:t>
    </dgm:pt>
    <dgm:pt modelId="{088742A8-F9FA-454E-9E58-B08368130CFA}">
      <dgm:prSet phldrT="[Text]" custT="1"/>
      <dgm:spPr/>
      <dgm:t>
        <a:bodyPr/>
        <a:lstStyle/>
        <a:p>
          <a:r>
            <a:rPr lang="en-US" sz="2200" dirty="0">
              <a:solidFill>
                <a:schemeClr val="bg1"/>
              </a:solidFill>
            </a:rPr>
            <a:t>Restrictions to the amendment of a building</a:t>
          </a:r>
          <a:endParaRPr lang="en-PH" sz="2200" dirty="0">
            <a:solidFill>
              <a:schemeClr val="bg1"/>
            </a:solidFill>
          </a:endParaRPr>
        </a:p>
      </dgm:t>
    </dgm:pt>
    <dgm:pt modelId="{F9338F65-39CB-44F4-B28F-FC069B5998F8}" type="parTrans" cxnId="{09650C52-E9DD-46A5-8932-12C8940138A7}">
      <dgm:prSet/>
      <dgm:spPr/>
      <dgm:t>
        <a:bodyPr/>
        <a:lstStyle/>
        <a:p>
          <a:endParaRPr lang="en-PH">
            <a:solidFill>
              <a:schemeClr val="bg1"/>
            </a:solidFill>
          </a:endParaRPr>
        </a:p>
      </dgm:t>
    </dgm:pt>
    <dgm:pt modelId="{F30A6D14-3EA1-4A79-8692-CB55B57FCB1B}" type="sibTrans" cxnId="{09650C52-E9DD-46A5-8932-12C8940138A7}">
      <dgm:prSet/>
      <dgm:spPr/>
      <dgm:t>
        <a:bodyPr/>
        <a:lstStyle/>
        <a:p>
          <a:endParaRPr lang="en-PH">
            <a:solidFill>
              <a:schemeClr val="bg1"/>
            </a:solidFill>
          </a:endParaRPr>
        </a:p>
      </dgm:t>
    </dgm:pt>
    <dgm:pt modelId="{5FAE966A-1C83-4DA1-BEC1-6813C37124D1}">
      <dgm:prSet phldrT="[Text]" custT="1"/>
      <dgm:spPr/>
      <dgm:t>
        <a:bodyPr/>
        <a:lstStyle/>
        <a:p>
          <a:r>
            <a:rPr lang="en-US" sz="2200" dirty="0">
              <a:solidFill>
                <a:schemeClr val="bg1"/>
              </a:solidFill>
            </a:rPr>
            <a:t>An adjustment that would disadvantage others</a:t>
          </a:r>
          <a:endParaRPr lang="en-PH" sz="2200" dirty="0">
            <a:solidFill>
              <a:schemeClr val="bg1"/>
            </a:solidFill>
          </a:endParaRPr>
        </a:p>
      </dgm:t>
    </dgm:pt>
    <dgm:pt modelId="{1EDCBCCB-724C-477C-87BB-B0C33D9471DD}" type="parTrans" cxnId="{B36B3BCF-F957-46E5-A97E-59B3A2F8DA2C}">
      <dgm:prSet/>
      <dgm:spPr/>
      <dgm:t>
        <a:bodyPr/>
        <a:lstStyle/>
        <a:p>
          <a:endParaRPr lang="en-PH">
            <a:solidFill>
              <a:schemeClr val="bg1"/>
            </a:solidFill>
          </a:endParaRPr>
        </a:p>
      </dgm:t>
    </dgm:pt>
    <dgm:pt modelId="{34BCF2B2-9AE6-47CC-88DD-D04D57037F89}" type="sibTrans" cxnId="{B36B3BCF-F957-46E5-A97E-59B3A2F8DA2C}">
      <dgm:prSet/>
      <dgm:spPr/>
      <dgm:t>
        <a:bodyPr/>
        <a:lstStyle/>
        <a:p>
          <a:endParaRPr lang="en-PH">
            <a:solidFill>
              <a:schemeClr val="bg1"/>
            </a:solidFill>
          </a:endParaRPr>
        </a:p>
      </dgm:t>
    </dgm:pt>
    <dgm:pt modelId="{9C62A65D-6702-411F-A987-807DF4CA83E1}" type="pres">
      <dgm:prSet presAssocID="{DFFE4683-2CF7-4B71-8561-89ADCFB536DF}" presName="Name0" presStyleCnt="0">
        <dgm:presLayoutVars>
          <dgm:dir/>
          <dgm:resizeHandles val="exact"/>
        </dgm:presLayoutVars>
      </dgm:prSet>
      <dgm:spPr/>
    </dgm:pt>
    <dgm:pt modelId="{439B6D97-6697-446A-88D6-87CEDFDE7FD0}" type="pres">
      <dgm:prSet presAssocID="{3EB4D858-1F8C-4D60-A05E-31ADBE03E989}" presName="node" presStyleLbl="node1" presStyleIdx="0" presStyleCnt="3" custLinFactNeighborX="16877" custLinFactNeighborY="607">
        <dgm:presLayoutVars>
          <dgm:bulletEnabled val="1"/>
        </dgm:presLayoutVars>
      </dgm:prSet>
      <dgm:spPr>
        <a:prstGeom prst="roundRect">
          <a:avLst/>
        </a:prstGeom>
      </dgm:spPr>
    </dgm:pt>
    <dgm:pt modelId="{D26FF492-27CC-41F1-B039-E73AFB63708C}" type="pres">
      <dgm:prSet presAssocID="{3641E39B-F756-43FD-92FF-5612A80AB807}" presName="sibTrans" presStyleCnt="0"/>
      <dgm:spPr/>
    </dgm:pt>
    <dgm:pt modelId="{7C8BE6A0-6835-4842-8166-EFFE3D77F83C}" type="pres">
      <dgm:prSet presAssocID="{088742A8-F9FA-454E-9E58-B08368130CFA}" presName="node" presStyleLbl="node1" presStyleIdx="1" presStyleCnt="3" custLinFactNeighborX="16877" custLinFactNeighborY="607">
        <dgm:presLayoutVars>
          <dgm:bulletEnabled val="1"/>
        </dgm:presLayoutVars>
      </dgm:prSet>
      <dgm:spPr>
        <a:prstGeom prst="roundRect">
          <a:avLst/>
        </a:prstGeom>
      </dgm:spPr>
    </dgm:pt>
    <dgm:pt modelId="{6A5C0785-9C2E-425F-B2FF-595D841C7682}" type="pres">
      <dgm:prSet presAssocID="{F30A6D14-3EA1-4A79-8692-CB55B57FCB1B}" presName="sibTrans" presStyleCnt="0"/>
      <dgm:spPr/>
    </dgm:pt>
    <dgm:pt modelId="{2B39942C-6428-4306-8621-BF3A015CD307}" type="pres">
      <dgm:prSet presAssocID="{5FAE966A-1C83-4DA1-BEC1-6813C37124D1}" presName="node" presStyleLbl="node1" presStyleIdx="2" presStyleCnt="3" custLinFactNeighborX="16877" custLinFactNeighborY="607">
        <dgm:presLayoutVars>
          <dgm:bulletEnabled val="1"/>
        </dgm:presLayoutVars>
      </dgm:prSet>
      <dgm:spPr>
        <a:prstGeom prst="roundRect">
          <a:avLst/>
        </a:prstGeom>
      </dgm:spPr>
    </dgm:pt>
  </dgm:ptLst>
  <dgm:cxnLst>
    <dgm:cxn modelId="{12FAB312-0B51-42BF-B70A-57AB56864449}" type="presOf" srcId="{DFFE4683-2CF7-4B71-8561-89ADCFB536DF}" destId="{9C62A65D-6702-411F-A987-807DF4CA83E1}" srcOrd="0" destOrd="0" presId="urn:microsoft.com/office/officeart/2005/8/layout/hList6"/>
    <dgm:cxn modelId="{09650C52-E9DD-46A5-8932-12C8940138A7}" srcId="{DFFE4683-2CF7-4B71-8561-89ADCFB536DF}" destId="{088742A8-F9FA-454E-9E58-B08368130CFA}" srcOrd="1" destOrd="0" parTransId="{F9338F65-39CB-44F4-B28F-FC069B5998F8}" sibTransId="{F30A6D14-3EA1-4A79-8692-CB55B57FCB1B}"/>
    <dgm:cxn modelId="{E5DDC6CB-E6B1-40F0-B81B-91EC25CFC888}" srcId="{DFFE4683-2CF7-4B71-8561-89ADCFB536DF}" destId="{3EB4D858-1F8C-4D60-A05E-31ADBE03E989}" srcOrd="0" destOrd="0" parTransId="{CB66C22A-C2A7-4DA7-93AE-F8C740F96CD5}" sibTransId="{3641E39B-F756-43FD-92FF-5612A80AB807}"/>
    <dgm:cxn modelId="{B36B3BCF-F957-46E5-A97E-59B3A2F8DA2C}" srcId="{DFFE4683-2CF7-4B71-8561-89ADCFB536DF}" destId="{5FAE966A-1C83-4DA1-BEC1-6813C37124D1}" srcOrd="2" destOrd="0" parTransId="{1EDCBCCB-724C-477C-87BB-B0C33D9471DD}" sibTransId="{34BCF2B2-9AE6-47CC-88DD-D04D57037F89}"/>
    <dgm:cxn modelId="{2F3F58D7-1722-4673-834B-EFB6D203A74E}" type="presOf" srcId="{088742A8-F9FA-454E-9E58-B08368130CFA}" destId="{7C8BE6A0-6835-4842-8166-EFFE3D77F83C}" srcOrd="0" destOrd="0" presId="urn:microsoft.com/office/officeart/2005/8/layout/hList6"/>
    <dgm:cxn modelId="{C34642F3-D01E-4932-A1A4-5CB42FB5CE42}" type="presOf" srcId="{3EB4D858-1F8C-4D60-A05E-31ADBE03E989}" destId="{439B6D97-6697-446A-88D6-87CEDFDE7FD0}" srcOrd="0" destOrd="0" presId="urn:microsoft.com/office/officeart/2005/8/layout/hList6"/>
    <dgm:cxn modelId="{ABAA72F5-BAED-43FB-9541-04E1C6136C65}" type="presOf" srcId="{5FAE966A-1C83-4DA1-BEC1-6813C37124D1}" destId="{2B39942C-6428-4306-8621-BF3A015CD307}" srcOrd="0" destOrd="0" presId="urn:microsoft.com/office/officeart/2005/8/layout/hList6"/>
    <dgm:cxn modelId="{DD106D95-CEFF-49E9-8248-3BA063B7DB24}" type="presParOf" srcId="{9C62A65D-6702-411F-A987-807DF4CA83E1}" destId="{439B6D97-6697-446A-88D6-87CEDFDE7FD0}" srcOrd="0" destOrd="0" presId="urn:microsoft.com/office/officeart/2005/8/layout/hList6"/>
    <dgm:cxn modelId="{DF8024C2-E0B2-4782-BB52-15EB265F75A9}" type="presParOf" srcId="{9C62A65D-6702-411F-A987-807DF4CA83E1}" destId="{D26FF492-27CC-41F1-B039-E73AFB63708C}" srcOrd="1" destOrd="0" presId="urn:microsoft.com/office/officeart/2005/8/layout/hList6"/>
    <dgm:cxn modelId="{B80D65B8-4C61-4052-9F3E-7738692451B0}" type="presParOf" srcId="{9C62A65D-6702-411F-A987-807DF4CA83E1}" destId="{7C8BE6A0-6835-4842-8166-EFFE3D77F83C}" srcOrd="2" destOrd="0" presId="urn:microsoft.com/office/officeart/2005/8/layout/hList6"/>
    <dgm:cxn modelId="{E2889586-1CB5-48BB-AFAB-0310F0E0BE64}" type="presParOf" srcId="{9C62A65D-6702-411F-A987-807DF4CA83E1}" destId="{6A5C0785-9C2E-425F-B2FF-595D841C7682}" srcOrd="3" destOrd="0" presId="urn:microsoft.com/office/officeart/2005/8/layout/hList6"/>
    <dgm:cxn modelId="{A6031031-2629-408B-930A-2E6EDDEA3779}" type="presParOf" srcId="{9C62A65D-6702-411F-A987-807DF4CA83E1}" destId="{2B39942C-6428-4306-8621-BF3A015CD307}"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8905682-2027-4893-BD2E-824A7C70FF5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5A71AD10-797F-42B9-A8D9-AC4FA8D1F29D}">
      <dgm:prSet phldrT="[Text]" custT="1"/>
      <dgm:spPr/>
      <dgm:t>
        <a:bodyPr/>
        <a:lstStyle/>
        <a:p>
          <a:pPr>
            <a:buFont typeface="Wingdings" panose="05000000000000000000" pitchFamily="2" charset="2"/>
            <a:buChar char=""/>
          </a:pPr>
          <a:r>
            <a:rPr lang="en-PH" sz="2200" b="0" dirty="0"/>
            <a:t>Provide work/ volunteering opportunities </a:t>
          </a:r>
        </a:p>
      </dgm:t>
    </dgm:pt>
    <dgm:pt modelId="{2E4ED24E-24FB-4C0F-ABA4-EE882BE7B065}" type="parTrans" cxnId="{EA75D876-8CEA-48C2-924E-25C303E53A7E}">
      <dgm:prSet/>
      <dgm:spPr/>
      <dgm:t>
        <a:bodyPr/>
        <a:lstStyle/>
        <a:p>
          <a:endParaRPr lang="en-PH" sz="2200"/>
        </a:p>
      </dgm:t>
    </dgm:pt>
    <dgm:pt modelId="{8C70A6AF-A1C5-4879-BAC0-466B78CDAF29}" type="sibTrans" cxnId="{EA75D876-8CEA-48C2-924E-25C303E53A7E}">
      <dgm:prSet/>
      <dgm:spPr/>
      <dgm:t>
        <a:bodyPr/>
        <a:lstStyle/>
        <a:p>
          <a:endParaRPr lang="en-PH" sz="2200"/>
        </a:p>
      </dgm:t>
    </dgm:pt>
    <dgm:pt modelId="{0634B729-74A4-4A9E-B6C6-350EB339393A}">
      <dgm:prSet custT="1"/>
      <dgm:spPr/>
      <dgm:t>
        <a:bodyPr/>
        <a:lstStyle/>
        <a:p>
          <a:pPr>
            <a:buFont typeface="Wingdings" panose="05000000000000000000" pitchFamily="2" charset="2"/>
            <a:buChar char=""/>
          </a:pPr>
          <a:r>
            <a:rPr lang="en-AU" sz="2200" b="0"/>
            <a:t>Promote physical independence</a:t>
          </a:r>
          <a:endParaRPr lang="en-PH" sz="2200" b="0"/>
        </a:p>
      </dgm:t>
    </dgm:pt>
    <dgm:pt modelId="{55DC3BBD-A3BD-43BF-8EF4-48D3100318D0}" type="parTrans" cxnId="{9B5FD61F-E3D1-45AF-85CE-0C3F39C90FC7}">
      <dgm:prSet/>
      <dgm:spPr/>
      <dgm:t>
        <a:bodyPr/>
        <a:lstStyle/>
        <a:p>
          <a:endParaRPr lang="en-PH" sz="2200"/>
        </a:p>
      </dgm:t>
    </dgm:pt>
    <dgm:pt modelId="{D8BC6066-5F77-478B-9A45-B454F8E65FC2}" type="sibTrans" cxnId="{9B5FD61F-E3D1-45AF-85CE-0C3F39C90FC7}">
      <dgm:prSet/>
      <dgm:spPr/>
      <dgm:t>
        <a:bodyPr/>
        <a:lstStyle/>
        <a:p>
          <a:endParaRPr lang="en-PH" sz="2200"/>
        </a:p>
      </dgm:t>
    </dgm:pt>
    <dgm:pt modelId="{98D1FBD3-C710-4FA0-9E1E-6BEC8F196F88}">
      <dgm:prSet custT="1"/>
      <dgm:spPr/>
      <dgm:t>
        <a:bodyPr/>
        <a:lstStyle/>
        <a:p>
          <a:pPr>
            <a:buFont typeface="Wingdings" panose="05000000000000000000" pitchFamily="2" charset="2"/>
            <a:buChar char=""/>
          </a:pPr>
          <a:r>
            <a:rPr lang="en-PH" sz="2200" b="0"/>
            <a:t>Support them</a:t>
          </a:r>
        </a:p>
      </dgm:t>
    </dgm:pt>
    <dgm:pt modelId="{C18687B9-F95B-4010-830C-8356B6714337}" type="parTrans" cxnId="{A86E53C0-A4EA-4721-AD85-1D878601974F}">
      <dgm:prSet/>
      <dgm:spPr/>
      <dgm:t>
        <a:bodyPr/>
        <a:lstStyle/>
        <a:p>
          <a:endParaRPr lang="en-PH" sz="2200"/>
        </a:p>
      </dgm:t>
    </dgm:pt>
    <dgm:pt modelId="{F8F5D757-93A7-406D-BCEA-1BD080D60566}" type="sibTrans" cxnId="{A86E53C0-A4EA-4721-AD85-1D878601974F}">
      <dgm:prSet/>
      <dgm:spPr/>
      <dgm:t>
        <a:bodyPr/>
        <a:lstStyle/>
        <a:p>
          <a:endParaRPr lang="en-PH" sz="2200"/>
        </a:p>
      </dgm:t>
    </dgm:pt>
    <dgm:pt modelId="{18DFBEF1-50EB-4D98-9260-C8C0A1D89217}">
      <dgm:prSet custT="1"/>
      <dgm:spPr/>
      <dgm:t>
        <a:bodyPr/>
        <a:lstStyle/>
        <a:p>
          <a:pPr>
            <a:buFont typeface="Wingdings" panose="05000000000000000000" pitchFamily="2" charset="2"/>
            <a:buChar char=""/>
          </a:pPr>
          <a:r>
            <a:rPr lang="en-AU" sz="2200" b="0"/>
            <a:t>Help achieve financial independence</a:t>
          </a:r>
          <a:endParaRPr lang="en-PH" sz="2200" b="0"/>
        </a:p>
      </dgm:t>
    </dgm:pt>
    <dgm:pt modelId="{3A804841-C61B-48E9-8ECE-AAD6C87C666C}" type="parTrans" cxnId="{5122DF38-6879-4ED6-A731-343C690DFDA0}">
      <dgm:prSet/>
      <dgm:spPr/>
      <dgm:t>
        <a:bodyPr/>
        <a:lstStyle/>
        <a:p>
          <a:endParaRPr lang="en-PH" sz="2200"/>
        </a:p>
      </dgm:t>
    </dgm:pt>
    <dgm:pt modelId="{525BD47F-6448-4CAA-8009-5DBB4145BC05}" type="sibTrans" cxnId="{5122DF38-6879-4ED6-A731-343C690DFDA0}">
      <dgm:prSet/>
      <dgm:spPr/>
      <dgm:t>
        <a:bodyPr/>
        <a:lstStyle/>
        <a:p>
          <a:endParaRPr lang="en-PH" sz="2200"/>
        </a:p>
      </dgm:t>
    </dgm:pt>
    <dgm:pt modelId="{372F8E52-8DF2-4035-A670-F33A408DCC27}" type="pres">
      <dgm:prSet presAssocID="{78905682-2027-4893-BD2E-824A7C70FF56}" presName="Name0" presStyleCnt="0">
        <dgm:presLayoutVars>
          <dgm:chMax val="7"/>
          <dgm:chPref val="7"/>
          <dgm:dir/>
        </dgm:presLayoutVars>
      </dgm:prSet>
      <dgm:spPr/>
    </dgm:pt>
    <dgm:pt modelId="{546CAB91-7F88-4A8E-87B2-B36A1C3C09C5}" type="pres">
      <dgm:prSet presAssocID="{78905682-2027-4893-BD2E-824A7C70FF56}" presName="Name1" presStyleCnt="0"/>
      <dgm:spPr/>
    </dgm:pt>
    <dgm:pt modelId="{783E1AF8-9902-4089-9142-86F72367F9D4}" type="pres">
      <dgm:prSet presAssocID="{78905682-2027-4893-BD2E-824A7C70FF56}" presName="cycle" presStyleCnt="0"/>
      <dgm:spPr/>
    </dgm:pt>
    <dgm:pt modelId="{8C71C121-C378-48E5-83F6-AFDAF2F1C3C0}" type="pres">
      <dgm:prSet presAssocID="{78905682-2027-4893-BD2E-824A7C70FF56}" presName="srcNode" presStyleLbl="node1" presStyleIdx="0" presStyleCnt="4"/>
      <dgm:spPr/>
    </dgm:pt>
    <dgm:pt modelId="{620717C0-7A01-4B5F-8079-F4B5B07C0B80}" type="pres">
      <dgm:prSet presAssocID="{78905682-2027-4893-BD2E-824A7C70FF56}" presName="conn" presStyleLbl="parChTrans1D2" presStyleIdx="0" presStyleCnt="1"/>
      <dgm:spPr/>
    </dgm:pt>
    <dgm:pt modelId="{B0641BF7-3F59-4827-9BAB-0016356BEB19}" type="pres">
      <dgm:prSet presAssocID="{78905682-2027-4893-BD2E-824A7C70FF56}" presName="extraNode" presStyleLbl="node1" presStyleIdx="0" presStyleCnt="4"/>
      <dgm:spPr/>
    </dgm:pt>
    <dgm:pt modelId="{69981AE0-D18B-44CE-8847-2B19E61C86BA}" type="pres">
      <dgm:prSet presAssocID="{78905682-2027-4893-BD2E-824A7C70FF56}" presName="dstNode" presStyleLbl="node1" presStyleIdx="0" presStyleCnt="4"/>
      <dgm:spPr/>
    </dgm:pt>
    <dgm:pt modelId="{EB5CF99F-0EC5-4EFC-8FC9-8DC7E2784916}" type="pres">
      <dgm:prSet presAssocID="{5A71AD10-797F-42B9-A8D9-AC4FA8D1F29D}" presName="text_1" presStyleLbl="node1" presStyleIdx="0" presStyleCnt="4">
        <dgm:presLayoutVars>
          <dgm:bulletEnabled val="1"/>
        </dgm:presLayoutVars>
      </dgm:prSet>
      <dgm:spPr/>
    </dgm:pt>
    <dgm:pt modelId="{E3F6D76A-DA8A-438B-AD7F-3F44A9BCD325}" type="pres">
      <dgm:prSet presAssocID="{5A71AD10-797F-42B9-A8D9-AC4FA8D1F29D}" presName="accent_1" presStyleCnt="0"/>
      <dgm:spPr/>
    </dgm:pt>
    <dgm:pt modelId="{45B38859-4800-4667-8C78-25E5AC2F0C5F}" type="pres">
      <dgm:prSet presAssocID="{5A71AD10-797F-42B9-A8D9-AC4FA8D1F29D}" presName="accentRepeatNode" presStyleLbl="solidFgAcc1" presStyleIdx="0" presStyleCnt="4"/>
      <dgm:spPr/>
    </dgm:pt>
    <dgm:pt modelId="{3790AAC3-DECC-419D-B21D-1E01FCC06130}" type="pres">
      <dgm:prSet presAssocID="{0634B729-74A4-4A9E-B6C6-350EB339393A}" presName="text_2" presStyleLbl="node1" presStyleIdx="1" presStyleCnt="4">
        <dgm:presLayoutVars>
          <dgm:bulletEnabled val="1"/>
        </dgm:presLayoutVars>
      </dgm:prSet>
      <dgm:spPr/>
    </dgm:pt>
    <dgm:pt modelId="{AF1B1164-7DEB-49F8-8AEC-9D27DD1BA1F7}" type="pres">
      <dgm:prSet presAssocID="{0634B729-74A4-4A9E-B6C6-350EB339393A}" presName="accent_2" presStyleCnt="0"/>
      <dgm:spPr/>
    </dgm:pt>
    <dgm:pt modelId="{ACC99DEE-D2A9-4092-8118-B0561F1946E3}" type="pres">
      <dgm:prSet presAssocID="{0634B729-74A4-4A9E-B6C6-350EB339393A}" presName="accentRepeatNode" presStyleLbl="solidFgAcc1" presStyleIdx="1" presStyleCnt="4"/>
      <dgm:spPr/>
    </dgm:pt>
    <dgm:pt modelId="{23C06B2F-52B7-4292-8AE4-0BB6C19827B0}" type="pres">
      <dgm:prSet presAssocID="{98D1FBD3-C710-4FA0-9E1E-6BEC8F196F88}" presName="text_3" presStyleLbl="node1" presStyleIdx="2" presStyleCnt="4">
        <dgm:presLayoutVars>
          <dgm:bulletEnabled val="1"/>
        </dgm:presLayoutVars>
      </dgm:prSet>
      <dgm:spPr/>
    </dgm:pt>
    <dgm:pt modelId="{BA17BE35-29CB-4549-8D38-8031F7438356}" type="pres">
      <dgm:prSet presAssocID="{98D1FBD3-C710-4FA0-9E1E-6BEC8F196F88}" presName="accent_3" presStyleCnt="0"/>
      <dgm:spPr/>
    </dgm:pt>
    <dgm:pt modelId="{BEFA5B99-2C1A-40D0-8B31-F24806E261EC}" type="pres">
      <dgm:prSet presAssocID="{98D1FBD3-C710-4FA0-9E1E-6BEC8F196F88}" presName="accentRepeatNode" presStyleLbl="solidFgAcc1" presStyleIdx="2" presStyleCnt="4"/>
      <dgm:spPr/>
    </dgm:pt>
    <dgm:pt modelId="{6E463B78-26F7-4AF1-A70A-F07E029823CD}" type="pres">
      <dgm:prSet presAssocID="{18DFBEF1-50EB-4D98-9260-C8C0A1D89217}" presName="text_4" presStyleLbl="node1" presStyleIdx="3" presStyleCnt="4">
        <dgm:presLayoutVars>
          <dgm:bulletEnabled val="1"/>
        </dgm:presLayoutVars>
      </dgm:prSet>
      <dgm:spPr/>
    </dgm:pt>
    <dgm:pt modelId="{E48F85F8-8EC4-406C-81EE-118D040BAE54}" type="pres">
      <dgm:prSet presAssocID="{18DFBEF1-50EB-4D98-9260-C8C0A1D89217}" presName="accent_4" presStyleCnt="0"/>
      <dgm:spPr/>
    </dgm:pt>
    <dgm:pt modelId="{D37FC189-1374-494D-8411-93A18B3F74C9}" type="pres">
      <dgm:prSet presAssocID="{18DFBEF1-50EB-4D98-9260-C8C0A1D89217}" presName="accentRepeatNode" presStyleLbl="solidFgAcc1" presStyleIdx="3" presStyleCnt="4"/>
      <dgm:spPr/>
    </dgm:pt>
  </dgm:ptLst>
  <dgm:cxnLst>
    <dgm:cxn modelId="{9B5FD61F-E3D1-45AF-85CE-0C3F39C90FC7}" srcId="{78905682-2027-4893-BD2E-824A7C70FF56}" destId="{0634B729-74A4-4A9E-B6C6-350EB339393A}" srcOrd="1" destOrd="0" parTransId="{55DC3BBD-A3BD-43BF-8EF4-48D3100318D0}" sibTransId="{D8BC6066-5F77-478B-9A45-B454F8E65FC2}"/>
    <dgm:cxn modelId="{5122DF38-6879-4ED6-A731-343C690DFDA0}" srcId="{78905682-2027-4893-BD2E-824A7C70FF56}" destId="{18DFBEF1-50EB-4D98-9260-C8C0A1D89217}" srcOrd="3" destOrd="0" parTransId="{3A804841-C61B-48E9-8ECE-AAD6C87C666C}" sibTransId="{525BD47F-6448-4CAA-8009-5DBB4145BC05}"/>
    <dgm:cxn modelId="{C3CC9C5B-A4D2-4609-8B98-BBD4038D0A88}" type="presOf" srcId="{98D1FBD3-C710-4FA0-9E1E-6BEC8F196F88}" destId="{23C06B2F-52B7-4292-8AE4-0BB6C19827B0}" srcOrd="0" destOrd="0" presId="urn:microsoft.com/office/officeart/2008/layout/VerticalCurvedList"/>
    <dgm:cxn modelId="{E5AEAF6A-CF1C-4F3E-AB2D-D289503D7FCE}" type="presOf" srcId="{5A71AD10-797F-42B9-A8D9-AC4FA8D1F29D}" destId="{EB5CF99F-0EC5-4EFC-8FC9-8DC7E2784916}" srcOrd="0" destOrd="0" presId="urn:microsoft.com/office/officeart/2008/layout/VerticalCurvedList"/>
    <dgm:cxn modelId="{F35C496F-E436-4A93-A603-C7C54D7E6CBD}" type="presOf" srcId="{18DFBEF1-50EB-4D98-9260-C8C0A1D89217}" destId="{6E463B78-26F7-4AF1-A70A-F07E029823CD}" srcOrd="0" destOrd="0" presId="urn:microsoft.com/office/officeart/2008/layout/VerticalCurvedList"/>
    <dgm:cxn modelId="{EA75D876-8CEA-48C2-924E-25C303E53A7E}" srcId="{78905682-2027-4893-BD2E-824A7C70FF56}" destId="{5A71AD10-797F-42B9-A8D9-AC4FA8D1F29D}" srcOrd="0" destOrd="0" parTransId="{2E4ED24E-24FB-4C0F-ABA4-EE882BE7B065}" sibTransId="{8C70A6AF-A1C5-4879-BAC0-466B78CDAF29}"/>
    <dgm:cxn modelId="{F9CA438E-852E-4343-BB89-D704A4624A2A}" type="presOf" srcId="{8C70A6AF-A1C5-4879-BAC0-466B78CDAF29}" destId="{620717C0-7A01-4B5F-8079-F4B5B07C0B80}" srcOrd="0" destOrd="0" presId="urn:microsoft.com/office/officeart/2008/layout/VerticalCurvedList"/>
    <dgm:cxn modelId="{CD42439F-B871-409A-B43F-F6340F18BE6B}" type="presOf" srcId="{0634B729-74A4-4A9E-B6C6-350EB339393A}" destId="{3790AAC3-DECC-419D-B21D-1E01FCC06130}" srcOrd="0" destOrd="0" presId="urn:microsoft.com/office/officeart/2008/layout/VerticalCurvedList"/>
    <dgm:cxn modelId="{5DE52CB5-B0A7-4DA4-938A-BA0A64D3CD7C}" type="presOf" srcId="{78905682-2027-4893-BD2E-824A7C70FF56}" destId="{372F8E52-8DF2-4035-A670-F33A408DCC27}" srcOrd="0" destOrd="0" presId="urn:microsoft.com/office/officeart/2008/layout/VerticalCurvedList"/>
    <dgm:cxn modelId="{A86E53C0-A4EA-4721-AD85-1D878601974F}" srcId="{78905682-2027-4893-BD2E-824A7C70FF56}" destId="{98D1FBD3-C710-4FA0-9E1E-6BEC8F196F88}" srcOrd="2" destOrd="0" parTransId="{C18687B9-F95B-4010-830C-8356B6714337}" sibTransId="{F8F5D757-93A7-406D-BCEA-1BD080D60566}"/>
    <dgm:cxn modelId="{C0B6137D-A857-4CCF-920E-A8B77C288197}" type="presParOf" srcId="{372F8E52-8DF2-4035-A670-F33A408DCC27}" destId="{546CAB91-7F88-4A8E-87B2-B36A1C3C09C5}" srcOrd="0" destOrd="0" presId="urn:microsoft.com/office/officeart/2008/layout/VerticalCurvedList"/>
    <dgm:cxn modelId="{656A240F-E7EC-4D95-94E6-9C660107861F}" type="presParOf" srcId="{546CAB91-7F88-4A8E-87B2-B36A1C3C09C5}" destId="{783E1AF8-9902-4089-9142-86F72367F9D4}" srcOrd="0" destOrd="0" presId="urn:microsoft.com/office/officeart/2008/layout/VerticalCurvedList"/>
    <dgm:cxn modelId="{BFF5B2D6-B7A3-4485-8309-B7F836FFD03B}" type="presParOf" srcId="{783E1AF8-9902-4089-9142-86F72367F9D4}" destId="{8C71C121-C378-48E5-83F6-AFDAF2F1C3C0}" srcOrd="0" destOrd="0" presId="urn:microsoft.com/office/officeart/2008/layout/VerticalCurvedList"/>
    <dgm:cxn modelId="{419F87BF-BEC3-4BE2-9459-DDB9282D13D5}" type="presParOf" srcId="{783E1AF8-9902-4089-9142-86F72367F9D4}" destId="{620717C0-7A01-4B5F-8079-F4B5B07C0B80}" srcOrd="1" destOrd="0" presId="urn:microsoft.com/office/officeart/2008/layout/VerticalCurvedList"/>
    <dgm:cxn modelId="{5FB04A5B-722E-4034-9B9E-7AC3E430E4D7}" type="presParOf" srcId="{783E1AF8-9902-4089-9142-86F72367F9D4}" destId="{B0641BF7-3F59-4827-9BAB-0016356BEB19}" srcOrd="2" destOrd="0" presId="urn:microsoft.com/office/officeart/2008/layout/VerticalCurvedList"/>
    <dgm:cxn modelId="{8FB29EAB-918C-41F3-9075-FEAEEA2F6568}" type="presParOf" srcId="{783E1AF8-9902-4089-9142-86F72367F9D4}" destId="{69981AE0-D18B-44CE-8847-2B19E61C86BA}" srcOrd="3" destOrd="0" presId="urn:microsoft.com/office/officeart/2008/layout/VerticalCurvedList"/>
    <dgm:cxn modelId="{C6A281EE-BAAF-499F-8DCB-DB0FA03BF630}" type="presParOf" srcId="{546CAB91-7F88-4A8E-87B2-B36A1C3C09C5}" destId="{EB5CF99F-0EC5-4EFC-8FC9-8DC7E2784916}" srcOrd="1" destOrd="0" presId="urn:microsoft.com/office/officeart/2008/layout/VerticalCurvedList"/>
    <dgm:cxn modelId="{D6966C9F-E0C5-48CC-BBAA-AD22AF6D21E2}" type="presParOf" srcId="{546CAB91-7F88-4A8E-87B2-B36A1C3C09C5}" destId="{E3F6D76A-DA8A-438B-AD7F-3F44A9BCD325}" srcOrd="2" destOrd="0" presId="urn:microsoft.com/office/officeart/2008/layout/VerticalCurvedList"/>
    <dgm:cxn modelId="{AB0F8EE2-1466-4613-8DC4-820CF2F3355A}" type="presParOf" srcId="{E3F6D76A-DA8A-438B-AD7F-3F44A9BCD325}" destId="{45B38859-4800-4667-8C78-25E5AC2F0C5F}" srcOrd="0" destOrd="0" presId="urn:microsoft.com/office/officeart/2008/layout/VerticalCurvedList"/>
    <dgm:cxn modelId="{BB7C4162-6392-488A-8DC5-C92FC0D83DDE}" type="presParOf" srcId="{546CAB91-7F88-4A8E-87B2-B36A1C3C09C5}" destId="{3790AAC3-DECC-419D-B21D-1E01FCC06130}" srcOrd="3" destOrd="0" presId="urn:microsoft.com/office/officeart/2008/layout/VerticalCurvedList"/>
    <dgm:cxn modelId="{A4E86F35-7BA5-49C1-8039-438D88FFEF05}" type="presParOf" srcId="{546CAB91-7F88-4A8E-87B2-B36A1C3C09C5}" destId="{AF1B1164-7DEB-49F8-8AEC-9D27DD1BA1F7}" srcOrd="4" destOrd="0" presId="urn:microsoft.com/office/officeart/2008/layout/VerticalCurvedList"/>
    <dgm:cxn modelId="{81CF14C8-F413-4272-BAFD-D3BF5741372C}" type="presParOf" srcId="{AF1B1164-7DEB-49F8-8AEC-9D27DD1BA1F7}" destId="{ACC99DEE-D2A9-4092-8118-B0561F1946E3}" srcOrd="0" destOrd="0" presId="urn:microsoft.com/office/officeart/2008/layout/VerticalCurvedList"/>
    <dgm:cxn modelId="{431A6047-A533-4DCF-811B-5A36D5109357}" type="presParOf" srcId="{546CAB91-7F88-4A8E-87B2-B36A1C3C09C5}" destId="{23C06B2F-52B7-4292-8AE4-0BB6C19827B0}" srcOrd="5" destOrd="0" presId="urn:microsoft.com/office/officeart/2008/layout/VerticalCurvedList"/>
    <dgm:cxn modelId="{774971D5-16AD-4FD9-B6EE-C74440472E62}" type="presParOf" srcId="{546CAB91-7F88-4A8E-87B2-B36A1C3C09C5}" destId="{BA17BE35-29CB-4549-8D38-8031F7438356}" srcOrd="6" destOrd="0" presId="urn:microsoft.com/office/officeart/2008/layout/VerticalCurvedList"/>
    <dgm:cxn modelId="{55D4651E-B407-4253-B5CC-FDFFB842C237}" type="presParOf" srcId="{BA17BE35-29CB-4549-8D38-8031F7438356}" destId="{BEFA5B99-2C1A-40D0-8B31-F24806E261EC}" srcOrd="0" destOrd="0" presId="urn:microsoft.com/office/officeart/2008/layout/VerticalCurvedList"/>
    <dgm:cxn modelId="{E4AF61CC-410A-403B-BA3C-DE7F062ADDA7}" type="presParOf" srcId="{546CAB91-7F88-4A8E-87B2-B36A1C3C09C5}" destId="{6E463B78-26F7-4AF1-A70A-F07E029823CD}" srcOrd="7" destOrd="0" presId="urn:microsoft.com/office/officeart/2008/layout/VerticalCurvedList"/>
    <dgm:cxn modelId="{D9128BBB-BBD4-4B52-8477-93167245B641}" type="presParOf" srcId="{546CAB91-7F88-4A8E-87B2-B36A1C3C09C5}" destId="{E48F85F8-8EC4-406C-81EE-118D040BAE54}" srcOrd="8" destOrd="0" presId="urn:microsoft.com/office/officeart/2008/layout/VerticalCurvedList"/>
    <dgm:cxn modelId="{11598C6D-3B04-4615-BB26-80B0224FB1B9}" type="presParOf" srcId="{E48F85F8-8EC4-406C-81EE-118D040BAE54}" destId="{D37FC189-1374-494D-8411-93A18B3F74C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5BD3EB-18F6-4742-AD8C-D53282403264}"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9588E6CF-E1B0-BB41-AF07-A87E2384DF5B}">
      <dgm:prSet custT="1"/>
      <dgm:spPr/>
      <dgm:t>
        <a:bodyPr/>
        <a:lstStyle/>
        <a:p>
          <a:pPr>
            <a:buFont typeface="Wingdings" pitchFamily="2" charset="2"/>
            <a:buChar char=""/>
          </a:pPr>
          <a:r>
            <a:rPr lang="en-AU" sz="2200"/>
            <a:t>Do not believe in using disability services</a:t>
          </a:r>
          <a:endParaRPr lang="en-PH" sz="2200"/>
        </a:p>
      </dgm:t>
    </dgm:pt>
    <dgm:pt modelId="{28BC523F-6B75-A44C-9021-4075640D417A}" type="parTrans" cxnId="{C5DA1B2F-3FF5-D547-A183-874EA3ACC57A}">
      <dgm:prSet/>
      <dgm:spPr/>
      <dgm:t>
        <a:bodyPr/>
        <a:lstStyle/>
        <a:p>
          <a:endParaRPr lang="en-US" sz="2200"/>
        </a:p>
      </dgm:t>
    </dgm:pt>
    <dgm:pt modelId="{00C16E07-4FC4-7140-8FE4-FC8645F0F900}" type="sibTrans" cxnId="{C5DA1B2F-3FF5-D547-A183-874EA3ACC57A}">
      <dgm:prSet/>
      <dgm:spPr/>
      <dgm:t>
        <a:bodyPr/>
        <a:lstStyle/>
        <a:p>
          <a:endParaRPr lang="en-US" sz="2200"/>
        </a:p>
      </dgm:t>
    </dgm:pt>
    <dgm:pt modelId="{3E0778ED-0C6D-6B47-AEEB-A91141B3A50A}">
      <dgm:prSet custT="1"/>
      <dgm:spPr/>
      <dgm:t>
        <a:bodyPr/>
        <a:lstStyle/>
        <a:p>
          <a:pPr>
            <a:buFont typeface="Wingdings" pitchFamily="2" charset="2"/>
            <a:buChar char=""/>
          </a:pPr>
          <a:r>
            <a:rPr lang="en-AU" sz="2200"/>
            <a:t>Do not have enough resources to afford disability services</a:t>
          </a:r>
          <a:endParaRPr lang="en-PH" sz="2200"/>
        </a:p>
      </dgm:t>
    </dgm:pt>
    <dgm:pt modelId="{9EDD8341-473E-7B4B-9675-B893E8258113}" type="parTrans" cxnId="{44F4B51B-F8DA-B54A-B29C-80DB889A5F19}">
      <dgm:prSet/>
      <dgm:spPr/>
      <dgm:t>
        <a:bodyPr/>
        <a:lstStyle/>
        <a:p>
          <a:endParaRPr lang="en-US" sz="2200"/>
        </a:p>
      </dgm:t>
    </dgm:pt>
    <dgm:pt modelId="{3F643D95-597A-7F4B-B8C1-131DBD9EC876}" type="sibTrans" cxnId="{44F4B51B-F8DA-B54A-B29C-80DB889A5F19}">
      <dgm:prSet/>
      <dgm:spPr/>
      <dgm:t>
        <a:bodyPr/>
        <a:lstStyle/>
        <a:p>
          <a:endParaRPr lang="en-US" sz="2200"/>
        </a:p>
      </dgm:t>
    </dgm:pt>
    <dgm:pt modelId="{9B46E88E-BFF6-294E-864E-9938AE689B9F}">
      <dgm:prSet custT="1"/>
      <dgm:spPr/>
      <dgm:t>
        <a:bodyPr/>
        <a:lstStyle/>
        <a:p>
          <a:pPr>
            <a:buFont typeface="Wingdings" pitchFamily="2" charset="2"/>
            <a:buChar char=""/>
          </a:pPr>
          <a:r>
            <a:rPr lang="en-AU" sz="2200"/>
            <a:t>Do not believe in the disability or minimise its effect</a:t>
          </a:r>
          <a:endParaRPr lang="en-PH" sz="2200"/>
        </a:p>
      </dgm:t>
    </dgm:pt>
    <dgm:pt modelId="{272E93D8-2AE7-1A45-AAD6-C8C4BDFE3961}" type="sibTrans" cxnId="{9440C8AE-5D7D-FC42-9B19-F1D391AAE97D}">
      <dgm:prSet/>
      <dgm:spPr/>
      <dgm:t>
        <a:bodyPr/>
        <a:lstStyle/>
        <a:p>
          <a:endParaRPr lang="en-US" sz="2200"/>
        </a:p>
      </dgm:t>
    </dgm:pt>
    <dgm:pt modelId="{9DAC66F3-063C-1E47-9590-AC37D4C560C5}" type="parTrans" cxnId="{9440C8AE-5D7D-FC42-9B19-F1D391AAE97D}">
      <dgm:prSet/>
      <dgm:spPr/>
      <dgm:t>
        <a:bodyPr/>
        <a:lstStyle/>
        <a:p>
          <a:endParaRPr lang="en-US" sz="2200"/>
        </a:p>
      </dgm:t>
    </dgm:pt>
    <dgm:pt modelId="{9B8A049E-BD39-E14D-A9D0-57A6B8D90CA2}">
      <dgm:prSet phldrT="[Text]" custT="1"/>
      <dgm:spPr/>
      <dgm:t>
        <a:bodyPr/>
        <a:lstStyle/>
        <a:p>
          <a:pPr>
            <a:buFont typeface="Wingdings" pitchFamily="2" charset="2"/>
            <a:buChar char=""/>
          </a:pPr>
          <a:r>
            <a:rPr lang="en-AU" sz="2200"/>
            <a:t>Do not have enough awareness about their disability</a:t>
          </a:r>
          <a:endParaRPr lang="en-US" sz="2200"/>
        </a:p>
      </dgm:t>
    </dgm:pt>
    <dgm:pt modelId="{F61FD6CF-0D43-C64B-BAFE-D535926781F0}" type="sibTrans" cxnId="{82F1BE69-513D-BA4A-95C2-C33775F523B7}">
      <dgm:prSet/>
      <dgm:spPr/>
      <dgm:t>
        <a:bodyPr/>
        <a:lstStyle/>
        <a:p>
          <a:endParaRPr lang="en-US" sz="2200"/>
        </a:p>
      </dgm:t>
    </dgm:pt>
    <dgm:pt modelId="{25D8EFB7-65D9-6043-AB55-BF8CE23D30A8}" type="parTrans" cxnId="{82F1BE69-513D-BA4A-95C2-C33775F523B7}">
      <dgm:prSet/>
      <dgm:spPr/>
      <dgm:t>
        <a:bodyPr/>
        <a:lstStyle/>
        <a:p>
          <a:endParaRPr lang="en-US" sz="2200"/>
        </a:p>
      </dgm:t>
    </dgm:pt>
    <dgm:pt modelId="{75CA0412-0D3A-1B4A-9598-20BA2E2FFA3D}" type="pres">
      <dgm:prSet presAssocID="{FD5BD3EB-18F6-4742-AD8C-D53282403264}" presName="linear" presStyleCnt="0">
        <dgm:presLayoutVars>
          <dgm:animLvl val="lvl"/>
          <dgm:resizeHandles val="exact"/>
        </dgm:presLayoutVars>
      </dgm:prSet>
      <dgm:spPr/>
    </dgm:pt>
    <dgm:pt modelId="{286B7A3D-9277-8F4C-8B92-74E35F182B3D}" type="pres">
      <dgm:prSet presAssocID="{9B8A049E-BD39-E14D-A9D0-57A6B8D90CA2}" presName="parentText" presStyleLbl="node1" presStyleIdx="0" presStyleCnt="4" custLinFactNeighborY="19242">
        <dgm:presLayoutVars>
          <dgm:chMax val="0"/>
          <dgm:bulletEnabled val="1"/>
        </dgm:presLayoutVars>
      </dgm:prSet>
      <dgm:spPr/>
    </dgm:pt>
    <dgm:pt modelId="{EF7F1B71-83CA-4F42-979E-444FA8409F74}" type="pres">
      <dgm:prSet presAssocID="{F61FD6CF-0D43-C64B-BAFE-D535926781F0}" presName="spacer" presStyleCnt="0"/>
      <dgm:spPr/>
    </dgm:pt>
    <dgm:pt modelId="{BA2616ED-635A-2641-A6C2-77B14135B516}" type="pres">
      <dgm:prSet presAssocID="{9B46E88E-BFF6-294E-864E-9938AE689B9F}" presName="parentText" presStyleLbl="node1" presStyleIdx="1" presStyleCnt="4">
        <dgm:presLayoutVars>
          <dgm:chMax val="0"/>
          <dgm:bulletEnabled val="1"/>
        </dgm:presLayoutVars>
      </dgm:prSet>
      <dgm:spPr/>
    </dgm:pt>
    <dgm:pt modelId="{95518FC9-B829-004D-A42E-2BDBE5FCAA33}" type="pres">
      <dgm:prSet presAssocID="{272E93D8-2AE7-1A45-AAD6-C8C4BDFE3961}" presName="spacer" presStyleCnt="0"/>
      <dgm:spPr/>
    </dgm:pt>
    <dgm:pt modelId="{BFA548BF-2169-D143-8053-D2733B3F24CA}" type="pres">
      <dgm:prSet presAssocID="{9588E6CF-E1B0-BB41-AF07-A87E2384DF5B}" presName="parentText" presStyleLbl="node1" presStyleIdx="2" presStyleCnt="4">
        <dgm:presLayoutVars>
          <dgm:chMax val="0"/>
          <dgm:bulletEnabled val="1"/>
        </dgm:presLayoutVars>
      </dgm:prSet>
      <dgm:spPr/>
    </dgm:pt>
    <dgm:pt modelId="{A0CDE4F7-11D2-DC4F-8680-75BDE19D38BC}" type="pres">
      <dgm:prSet presAssocID="{00C16E07-4FC4-7140-8FE4-FC8645F0F900}" presName="spacer" presStyleCnt="0"/>
      <dgm:spPr/>
    </dgm:pt>
    <dgm:pt modelId="{A063BA54-CE75-8E40-9AAB-D1B1303DB8F9}" type="pres">
      <dgm:prSet presAssocID="{3E0778ED-0C6D-6B47-AEEB-A91141B3A50A}" presName="parentText" presStyleLbl="node1" presStyleIdx="3" presStyleCnt="4">
        <dgm:presLayoutVars>
          <dgm:chMax val="0"/>
          <dgm:bulletEnabled val="1"/>
        </dgm:presLayoutVars>
      </dgm:prSet>
      <dgm:spPr/>
    </dgm:pt>
  </dgm:ptLst>
  <dgm:cxnLst>
    <dgm:cxn modelId="{44F4B51B-F8DA-B54A-B29C-80DB889A5F19}" srcId="{FD5BD3EB-18F6-4742-AD8C-D53282403264}" destId="{3E0778ED-0C6D-6B47-AEEB-A91141B3A50A}" srcOrd="3" destOrd="0" parTransId="{9EDD8341-473E-7B4B-9675-B893E8258113}" sibTransId="{3F643D95-597A-7F4B-B8C1-131DBD9EC876}"/>
    <dgm:cxn modelId="{6C32572C-715E-C34A-8C91-6FE11CBCEC85}" type="presOf" srcId="{9B8A049E-BD39-E14D-A9D0-57A6B8D90CA2}" destId="{286B7A3D-9277-8F4C-8B92-74E35F182B3D}" srcOrd="0" destOrd="0" presId="urn:microsoft.com/office/officeart/2005/8/layout/vList2"/>
    <dgm:cxn modelId="{C5DA1B2F-3FF5-D547-A183-874EA3ACC57A}" srcId="{FD5BD3EB-18F6-4742-AD8C-D53282403264}" destId="{9588E6CF-E1B0-BB41-AF07-A87E2384DF5B}" srcOrd="2" destOrd="0" parTransId="{28BC523F-6B75-A44C-9021-4075640D417A}" sibTransId="{00C16E07-4FC4-7140-8FE4-FC8645F0F900}"/>
    <dgm:cxn modelId="{992BA13A-4CB0-4541-8896-E570FB1CF9A8}" type="presOf" srcId="{FD5BD3EB-18F6-4742-AD8C-D53282403264}" destId="{75CA0412-0D3A-1B4A-9598-20BA2E2FFA3D}" srcOrd="0" destOrd="0" presId="urn:microsoft.com/office/officeart/2005/8/layout/vList2"/>
    <dgm:cxn modelId="{82F1BE69-513D-BA4A-95C2-C33775F523B7}" srcId="{FD5BD3EB-18F6-4742-AD8C-D53282403264}" destId="{9B8A049E-BD39-E14D-A9D0-57A6B8D90CA2}" srcOrd="0" destOrd="0" parTransId="{25D8EFB7-65D9-6043-AB55-BF8CE23D30A8}" sibTransId="{F61FD6CF-0D43-C64B-BAFE-D535926781F0}"/>
    <dgm:cxn modelId="{2206B379-CAD0-D144-B569-E70952F6F6AE}" type="presOf" srcId="{9588E6CF-E1B0-BB41-AF07-A87E2384DF5B}" destId="{BFA548BF-2169-D143-8053-D2733B3F24CA}" srcOrd="0" destOrd="0" presId="urn:microsoft.com/office/officeart/2005/8/layout/vList2"/>
    <dgm:cxn modelId="{3F0F2BAB-EAA0-DF4F-BEDB-129EFE19D290}" type="presOf" srcId="{9B46E88E-BFF6-294E-864E-9938AE689B9F}" destId="{BA2616ED-635A-2641-A6C2-77B14135B516}" srcOrd="0" destOrd="0" presId="urn:microsoft.com/office/officeart/2005/8/layout/vList2"/>
    <dgm:cxn modelId="{9440C8AE-5D7D-FC42-9B19-F1D391AAE97D}" srcId="{FD5BD3EB-18F6-4742-AD8C-D53282403264}" destId="{9B46E88E-BFF6-294E-864E-9938AE689B9F}" srcOrd="1" destOrd="0" parTransId="{9DAC66F3-063C-1E47-9590-AC37D4C560C5}" sibTransId="{272E93D8-2AE7-1A45-AAD6-C8C4BDFE3961}"/>
    <dgm:cxn modelId="{6E7FF3B7-408E-7F4B-AD48-01B443BE5903}" type="presOf" srcId="{3E0778ED-0C6D-6B47-AEEB-A91141B3A50A}" destId="{A063BA54-CE75-8E40-9AAB-D1B1303DB8F9}" srcOrd="0" destOrd="0" presId="urn:microsoft.com/office/officeart/2005/8/layout/vList2"/>
    <dgm:cxn modelId="{32727776-5431-5341-878F-26D2F65EC612}" type="presParOf" srcId="{75CA0412-0D3A-1B4A-9598-20BA2E2FFA3D}" destId="{286B7A3D-9277-8F4C-8B92-74E35F182B3D}" srcOrd="0" destOrd="0" presId="urn:microsoft.com/office/officeart/2005/8/layout/vList2"/>
    <dgm:cxn modelId="{7009E639-0C5A-B446-B7D9-E4792BCD5062}" type="presParOf" srcId="{75CA0412-0D3A-1B4A-9598-20BA2E2FFA3D}" destId="{EF7F1B71-83CA-4F42-979E-444FA8409F74}" srcOrd="1" destOrd="0" presId="urn:microsoft.com/office/officeart/2005/8/layout/vList2"/>
    <dgm:cxn modelId="{5BA7F949-C095-9F40-B3C4-E5F89E0DBC4E}" type="presParOf" srcId="{75CA0412-0D3A-1B4A-9598-20BA2E2FFA3D}" destId="{BA2616ED-635A-2641-A6C2-77B14135B516}" srcOrd="2" destOrd="0" presId="urn:microsoft.com/office/officeart/2005/8/layout/vList2"/>
    <dgm:cxn modelId="{34A3ABBC-B989-554B-A385-962B5299CD7E}" type="presParOf" srcId="{75CA0412-0D3A-1B4A-9598-20BA2E2FFA3D}" destId="{95518FC9-B829-004D-A42E-2BDBE5FCAA33}" srcOrd="3" destOrd="0" presId="urn:microsoft.com/office/officeart/2005/8/layout/vList2"/>
    <dgm:cxn modelId="{06BF686F-AD53-A34A-A82B-20EE59A5612A}" type="presParOf" srcId="{75CA0412-0D3A-1B4A-9598-20BA2E2FFA3D}" destId="{BFA548BF-2169-D143-8053-D2733B3F24CA}" srcOrd="4" destOrd="0" presId="urn:microsoft.com/office/officeart/2005/8/layout/vList2"/>
    <dgm:cxn modelId="{D5C08603-C05A-F34D-8626-95B5C10EDF75}" type="presParOf" srcId="{75CA0412-0D3A-1B4A-9598-20BA2E2FFA3D}" destId="{A0CDE4F7-11D2-DC4F-8680-75BDE19D38BC}" srcOrd="5" destOrd="0" presId="urn:microsoft.com/office/officeart/2005/8/layout/vList2"/>
    <dgm:cxn modelId="{1F8A03CE-E470-6842-9F7B-11A6242F50E0}" type="presParOf" srcId="{75CA0412-0D3A-1B4A-9598-20BA2E2FFA3D}" destId="{A063BA54-CE75-8E40-9AAB-D1B1303DB8F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8905682-2027-4893-BD2E-824A7C70FF5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PH"/>
        </a:p>
      </dgm:t>
    </dgm:pt>
    <dgm:pt modelId="{6E68605B-F281-462D-9DB3-EF98E4768A4E}">
      <dgm:prSet custT="1"/>
      <dgm:spPr/>
      <dgm:t>
        <a:bodyPr/>
        <a:lstStyle/>
        <a:p>
          <a:pPr>
            <a:buFont typeface="Wingdings" panose="05000000000000000000" pitchFamily="2" charset="2"/>
            <a:buChar char=""/>
          </a:pPr>
          <a:r>
            <a:rPr lang="en-AU" sz="2200" b="0"/>
            <a:t>Build confidence</a:t>
          </a:r>
          <a:endParaRPr lang="en-PH" sz="2200" b="0"/>
        </a:p>
      </dgm:t>
    </dgm:pt>
    <dgm:pt modelId="{E90546E8-A04C-42B8-A358-78032F33AB6B}" type="parTrans" cxnId="{684C223F-9BF6-4578-B280-8BD8CEC17523}">
      <dgm:prSet/>
      <dgm:spPr/>
      <dgm:t>
        <a:bodyPr/>
        <a:lstStyle/>
        <a:p>
          <a:endParaRPr lang="en-PH" sz="2200"/>
        </a:p>
      </dgm:t>
    </dgm:pt>
    <dgm:pt modelId="{396E14C3-0A3B-4242-80D7-4DB8F8F649C8}" type="sibTrans" cxnId="{684C223F-9BF6-4578-B280-8BD8CEC17523}">
      <dgm:prSet/>
      <dgm:spPr/>
      <dgm:t>
        <a:bodyPr/>
        <a:lstStyle/>
        <a:p>
          <a:endParaRPr lang="en-PH" sz="2200"/>
        </a:p>
      </dgm:t>
    </dgm:pt>
    <dgm:pt modelId="{EAD2AAF0-533C-402C-92A2-55DEE2A1B704}">
      <dgm:prSet custT="1"/>
      <dgm:spPr/>
      <dgm:t>
        <a:bodyPr/>
        <a:lstStyle/>
        <a:p>
          <a:pPr>
            <a:buFont typeface="Wingdings" panose="05000000000000000000" pitchFamily="2" charset="2"/>
            <a:buChar char=""/>
          </a:pPr>
          <a:r>
            <a:rPr lang="en-PH" sz="2200" b="0"/>
            <a:t>Provision of assistive technologies</a:t>
          </a:r>
        </a:p>
      </dgm:t>
    </dgm:pt>
    <dgm:pt modelId="{DF1D081B-E04C-40A2-A9DB-A3893FEB4C1D}" type="parTrans" cxnId="{1FE5BC9D-2869-428E-ABBD-0EB214DD5216}">
      <dgm:prSet/>
      <dgm:spPr/>
      <dgm:t>
        <a:bodyPr/>
        <a:lstStyle/>
        <a:p>
          <a:endParaRPr lang="en-PH" sz="2200"/>
        </a:p>
      </dgm:t>
    </dgm:pt>
    <dgm:pt modelId="{9B806F98-FB06-457F-AA5D-B97AD8068287}" type="sibTrans" cxnId="{1FE5BC9D-2869-428E-ABBD-0EB214DD5216}">
      <dgm:prSet/>
      <dgm:spPr/>
      <dgm:t>
        <a:bodyPr/>
        <a:lstStyle/>
        <a:p>
          <a:endParaRPr lang="en-PH" sz="2200"/>
        </a:p>
      </dgm:t>
    </dgm:pt>
    <dgm:pt modelId="{E93ED0DF-6E8B-47D5-A775-A9009C1A557D}">
      <dgm:prSet custT="1"/>
      <dgm:spPr/>
      <dgm:t>
        <a:bodyPr/>
        <a:lstStyle/>
        <a:p>
          <a:pPr>
            <a:buFont typeface="Wingdings" panose="05000000000000000000" pitchFamily="2" charset="2"/>
            <a:buChar char=""/>
          </a:pPr>
          <a:r>
            <a:rPr lang="en-PH" sz="2200" b="0"/>
            <a:t>Adapt the physical environment</a:t>
          </a:r>
        </a:p>
      </dgm:t>
    </dgm:pt>
    <dgm:pt modelId="{B08F62AF-F3D4-4C8B-905C-3578AC4ACA72}" type="parTrans" cxnId="{24DE02D1-0068-4D4F-815D-27DC5D45FBC9}">
      <dgm:prSet/>
      <dgm:spPr/>
      <dgm:t>
        <a:bodyPr/>
        <a:lstStyle/>
        <a:p>
          <a:endParaRPr lang="en-PH" sz="2200"/>
        </a:p>
      </dgm:t>
    </dgm:pt>
    <dgm:pt modelId="{3D125C95-2FD8-4FB8-9D31-27504227D2DB}" type="sibTrans" cxnId="{24DE02D1-0068-4D4F-815D-27DC5D45FBC9}">
      <dgm:prSet/>
      <dgm:spPr/>
      <dgm:t>
        <a:bodyPr/>
        <a:lstStyle/>
        <a:p>
          <a:endParaRPr lang="en-PH" sz="2200"/>
        </a:p>
      </dgm:t>
    </dgm:pt>
    <dgm:pt modelId="{372F8E52-8DF2-4035-A670-F33A408DCC27}" type="pres">
      <dgm:prSet presAssocID="{78905682-2027-4893-BD2E-824A7C70FF56}" presName="Name0" presStyleCnt="0">
        <dgm:presLayoutVars>
          <dgm:chMax val="7"/>
          <dgm:chPref val="7"/>
          <dgm:dir/>
        </dgm:presLayoutVars>
      </dgm:prSet>
      <dgm:spPr/>
    </dgm:pt>
    <dgm:pt modelId="{546CAB91-7F88-4A8E-87B2-B36A1C3C09C5}" type="pres">
      <dgm:prSet presAssocID="{78905682-2027-4893-BD2E-824A7C70FF56}" presName="Name1" presStyleCnt="0"/>
      <dgm:spPr/>
    </dgm:pt>
    <dgm:pt modelId="{783E1AF8-9902-4089-9142-86F72367F9D4}" type="pres">
      <dgm:prSet presAssocID="{78905682-2027-4893-BD2E-824A7C70FF56}" presName="cycle" presStyleCnt="0"/>
      <dgm:spPr/>
    </dgm:pt>
    <dgm:pt modelId="{8C71C121-C378-48E5-83F6-AFDAF2F1C3C0}" type="pres">
      <dgm:prSet presAssocID="{78905682-2027-4893-BD2E-824A7C70FF56}" presName="srcNode" presStyleLbl="node1" presStyleIdx="0" presStyleCnt="3"/>
      <dgm:spPr/>
    </dgm:pt>
    <dgm:pt modelId="{620717C0-7A01-4B5F-8079-F4B5B07C0B80}" type="pres">
      <dgm:prSet presAssocID="{78905682-2027-4893-BD2E-824A7C70FF56}" presName="conn" presStyleLbl="parChTrans1D2" presStyleIdx="0" presStyleCnt="1"/>
      <dgm:spPr/>
    </dgm:pt>
    <dgm:pt modelId="{B0641BF7-3F59-4827-9BAB-0016356BEB19}" type="pres">
      <dgm:prSet presAssocID="{78905682-2027-4893-BD2E-824A7C70FF56}" presName="extraNode" presStyleLbl="node1" presStyleIdx="0" presStyleCnt="3"/>
      <dgm:spPr/>
    </dgm:pt>
    <dgm:pt modelId="{69981AE0-D18B-44CE-8847-2B19E61C86BA}" type="pres">
      <dgm:prSet presAssocID="{78905682-2027-4893-BD2E-824A7C70FF56}" presName="dstNode" presStyleLbl="node1" presStyleIdx="0" presStyleCnt="3"/>
      <dgm:spPr/>
    </dgm:pt>
    <dgm:pt modelId="{EAEEE1F4-500D-42C2-B08D-A96311F70DE9}" type="pres">
      <dgm:prSet presAssocID="{6E68605B-F281-462D-9DB3-EF98E4768A4E}" presName="text_1" presStyleLbl="node1" presStyleIdx="0" presStyleCnt="3">
        <dgm:presLayoutVars>
          <dgm:bulletEnabled val="1"/>
        </dgm:presLayoutVars>
      </dgm:prSet>
      <dgm:spPr/>
    </dgm:pt>
    <dgm:pt modelId="{3684B3A6-16A0-4A3B-BF36-667B986C56EE}" type="pres">
      <dgm:prSet presAssocID="{6E68605B-F281-462D-9DB3-EF98E4768A4E}" presName="accent_1" presStyleCnt="0"/>
      <dgm:spPr/>
    </dgm:pt>
    <dgm:pt modelId="{48C9D359-F8ED-4869-9A85-88D185E610EF}" type="pres">
      <dgm:prSet presAssocID="{6E68605B-F281-462D-9DB3-EF98E4768A4E}" presName="accentRepeatNode" presStyleLbl="solidFgAcc1" presStyleIdx="0" presStyleCnt="3"/>
      <dgm:spPr/>
    </dgm:pt>
    <dgm:pt modelId="{7FE099CA-0D61-401A-B19D-F623243E1B04}" type="pres">
      <dgm:prSet presAssocID="{EAD2AAF0-533C-402C-92A2-55DEE2A1B704}" presName="text_2" presStyleLbl="node1" presStyleIdx="1" presStyleCnt="3">
        <dgm:presLayoutVars>
          <dgm:bulletEnabled val="1"/>
        </dgm:presLayoutVars>
      </dgm:prSet>
      <dgm:spPr/>
    </dgm:pt>
    <dgm:pt modelId="{0AEE3A3F-6AC9-4699-8C19-167A37B0C943}" type="pres">
      <dgm:prSet presAssocID="{EAD2AAF0-533C-402C-92A2-55DEE2A1B704}" presName="accent_2" presStyleCnt="0"/>
      <dgm:spPr/>
    </dgm:pt>
    <dgm:pt modelId="{A64DE488-150D-4472-8A06-BA7A6B67B83B}" type="pres">
      <dgm:prSet presAssocID="{EAD2AAF0-533C-402C-92A2-55DEE2A1B704}" presName="accentRepeatNode" presStyleLbl="solidFgAcc1" presStyleIdx="1" presStyleCnt="3"/>
      <dgm:spPr/>
    </dgm:pt>
    <dgm:pt modelId="{D160830F-406C-4BDA-A520-57B4654FFDF4}" type="pres">
      <dgm:prSet presAssocID="{E93ED0DF-6E8B-47D5-A775-A9009C1A557D}" presName="text_3" presStyleLbl="node1" presStyleIdx="2" presStyleCnt="3">
        <dgm:presLayoutVars>
          <dgm:bulletEnabled val="1"/>
        </dgm:presLayoutVars>
      </dgm:prSet>
      <dgm:spPr/>
    </dgm:pt>
    <dgm:pt modelId="{C44CB2F4-48FF-4843-AA34-5EC6005E616D}" type="pres">
      <dgm:prSet presAssocID="{E93ED0DF-6E8B-47D5-A775-A9009C1A557D}" presName="accent_3" presStyleCnt="0"/>
      <dgm:spPr/>
    </dgm:pt>
    <dgm:pt modelId="{D5A4F334-0AFF-437F-9E02-3838698F9ECA}" type="pres">
      <dgm:prSet presAssocID="{E93ED0DF-6E8B-47D5-A775-A9009C1A557D}" presName="accentRepeatNode" presStyleLbl="solidFgAcc1" presStyleIdx="2" presStyleCnt="3"/>
      <dgm:spPr/>
    </dgm:pt>
  </dgm:ptLst>
  <dgm:cxnLst>
    <dgm:cxn modelId="{684C223F-9BF6-4578-B280-8BD8CEC17523}" srcId="{78905682-2027-4893-BD2E-824A7C70FF56}" destId="{6E68605B-F281-462D-9DB3-EF98E4768A4E}" srcOrd="0" destOrd="0" parTransId="{E90546E8-A04C-42B8-A358-78032F33AB6B}" sibTransId="{396E14C3-0A3B-4242-80D7-4DB8F8F649C8}"/>
    <dgm:cxn modelId="{4705F741-B352-4AB5-A220-9136D9165D3A}" type="presOf" srcId="{EAD2AAF0-533C-402C-92A2-55DEE2A1B704}" destId="{7FE099CA-0D61-401A-B19D-F623243E1B04}" srcOrd="0" destOrd="0" presId="urn:microsoft.com/office/officeart/2008/layout/VerticalCurvedList"/>
    <dgm:cxn modelId="{6F4E616B-B967-4FF9-8FF1-4B8149A7C961}" type="presOf" srcId="{6E68605B-F281-462D-9DB3-EF98E4768A4E}" destId="{EAEEE1F4-500D-42C2-B08D-A96311F70DE9}" srcOrd="0" destOrd="0" presId="urn:microsoft.com/office/officeart/2008/layout/VerticalCurvedList"/>
    <dgm:cxn modelId="{1FE5BC9D-2869-428E-ABBD-0EB214DD5216}" srcId="{78905682-2027-4893-BD2E-824A7C70FF56}" destId="{EAD2AAF0-533C-402C-92A2-55DEE2A1B704}" srcOrd="1" destOrd="0" parTransId="{DF1D081B-E04C-40A2-A9DB-A3893FEB4C1D}" sibTransId="{9B806F98-FB06-457F-AA5D-B97AD8068287}"/>
    <dgm:cxn modelId="{5DE52CB5-B0A7-4DA4-938A-BA0A64D3CD7C}" type="presOf" srcId="{78905682-2027-4893-BD2E-824A7C70FF56}" destId="{372F8E52-8DF2-4035-A670-F33A408DCC27}" srcOrd="0" destOrd="0" presId="urn:microsoft.com/office/officeart/2008/layout/VerticalCurvedList"/>
    <dgm:cxn modelId="{F90503C1-1CA8-4D22-ADE9-8D565BE765F0}" type="presOf" srcId="{E93ED0DF-6E8B-47D5-A775-A9009C1A557D}" destId="{D160830F-406C-4BDA-A520-57B4654FFDF4}" srcOrd="0" destOrd="0" presId="urn:microsoft.com/office/officeart/2008/layout/VerticalCurvedList"/>
    <dgm:cxn modelId="{24DE02D1-0068-4D4F-815D-27DC5D45FBC9}" srcId="{78905682-2027-4893-BD2E-824A7C70FF56}" destId="{E93ED0DF-6E8B-47D5-A775-A9009C1A557D}" srcOrd="2" destOrd="0" parTransId="{B08F62AF-F3D4-4C8B-905C-3578AC4ACA72}" sibTransId="{3D125C95-2FD8-4FB8-9D31-27504227D2DB}"/>
    <dgm:cxn modelId="{E78B0BD7-FCBC-4CB3-8153-1A1F4F740006}" type="presOf" srcId="{396E14C3-0A3B-4242-80D7-4DB8F8F649C8}" destId="{620717C0-7A01-4B5F-8079-F4B5B07C0B80}" srcOrd="0" destOrd="0" presId="urn:microsoft.com/office/officeart/2008/layout/VerticalCurvedList"/>
    <dgm:cxn modelId="{C0B6137D-A857-4CCF-920E-A8B77C288197}" type="presParOf" srcId="{372F8E52-8DF2-4035-A670-F33A408DCC27}" destId="{546CAB91-7F88-4A8E-87B2-B36A1C3C09C5}" srcOrd="0" destOrd="0" presId="urn:microsoft.com/office/officeart/2008/layout/VerticalCurvedList"/>
    <dgm:cxn modelId="{656A240F-E7EC-4D95-94E6-9C660107861F}" type="presParOf" srcId="{546CAB91-7F88-4A8E-87B2-B36A1C3C09C5}" destId="{783E1AF8-9902-4089-9142-86F72367F9D4}" srcOrd="0" destOrd="0" presId="urn:microsoft.com/office/officeart/2008/layout/VerticalCurvedList"/>
    <dgm:cxn modelId="{BFF5B2D6-B7A3-4485-8309-B7F836FFD03B}" type="presParOf" srcId="{783E1AF8-9902-4089-9142-86F72367F9D4}" destId="{8C71C121-C378-48E5-83F6-AFDAF2F1C3C0}" srcOrd="0" destOrd="0" presId="urn:microsoft.com/office/officeart/2008/layout/VerticalCurvedList"/>
    <dgm:cxn modelId="{419F87BF-BEC3-4BE2-9459-DDB9282D13D5}" type="presParOf" srcId="{783E1AF8-9902-4089-9142-86F72367F9D4}" destId="{620717C0-7A01-4B5F-8079-F4B5B07C0B80}" srcOrd="1" destOrd="0" presId="urn:microsoft.com/office/officeart/2008/layout/VerticalCurvedList"/>
    <dgm:cxn modelId="{5FB04A5B-722E-4034-9B9E-7AC3E430E4D7}" type="presParOf" srcId="{783E1AF8-9902-4089-9142-86F72367F9D4}" destId="{B0641BF7-3F59-4827-9BAB-0016356BEB19}" srcOrd="2" destOrd="0" presId="urn:microsoft.com/office/officeart/2008/layout/VerticalCurvedList"/>
    <dgm:cxn modelId="{8FB29EAB-918C-41F3-9075-FEAEEA2F6568}" type="presParOf" srcId="{783E1AF8-9902-4089-9142-86F72367F9D4}" destId="{69981AE0-D18B-44CE-8847-2B19E61C86BA}" srcOrd="3" destOrd="0" presId="urn:microsoft.com/office/officeart/2008/layout/VerticalCurvedList"/>
    <dgm:cxn modelId="{444C6AE4-C1AD-47DB-8BD3-214195BC29FA}" type="presParOf" srcId="{546CAB91-7F88-4A8E-87B2-B36A1C3C09C5}" destId="{EAEEE1F4-500D-42C2-B08D-A96311F70DE9}" srcOrd="1" destOrd="0" presId="urn:microsoft.com/office/officeart/2008/layout/VerticalCurvedList"/>
    <dgm:cxn modelId="{0C61DDCE-AC31-4756-A58D-859248DBB11A}" type="presParOf" srcId="{546CAB91-7F88-4A8E-87B2-B36A1C3C09C5}" destId="{3684B3A6-16A0-4A3B-BF36-667B986C56EE}" srcOrd="2" destOrd="0" presId="urn:microsoft.com/office/officeart/2008/layout/VerticalCurvedList"/>
    <dgm:cxn modelId="{34A0AFBE-6B8C-4DC4-BC30-FBD865818D84}" type="presParOf" srcId="{3684B3A6-16A0-4A3B-BF36-667B986C56EE}" destId="{48C9D359-F8ED-4869-9A85-88D185E610EF}" srcOrd="0" destOrd="0" presId="urn:microsoft.com/office/officeart/2008/layout/VerticalCurvedList"/>
    <dgm:cxn modelId="{D26C8EF7-BCE5-47F4-987D-97FBB7BE2A5B}" type="presParOf" srcId="{546CAB91-7F88-4A8E-87B2-B36A1C3C09C5}" destId="{7FE099CA-0D61-401A-B19D-F623243E1B04}" srcOrd="3" destOrd="0" presId="urn:microsoft.com/office/officeart/2008/layout/VerticalCurvedList"/>
    <dgm:cxn modelId="{E4770A60-128C-4E78-B0AA-BB972FEBC1C1}" type="presParOf" srcId="{546CAB91-7F88-4A8E-87B2-B36A1C3C09C5}" destId="{0AEE3A3F-6AC9-4699-8C19-167A37B0C943}" srcOrd="4" destOrd="0" presId="urn:microsoft.com/office/officeart/2008/layout/VerticalCurvedList"/>
    <dgm:cxn modelId="{8D160644-EA45-4C89-820A-074C7D182056}" type="presParOf" srcId="{0AEE3A3F-6AC9-4699-8C19-167A37B0C943}" destId="{A64DE488-150D-4472-8A06-BA7A6B67B83B}" srcOrd="0" destOrd="0" presId="urn:microsoft.com/office/officeart/2008/layout/VerticalCurvedList"/>
    <dgm:cxn modelId="{51C2EA7C-0F94-4D94-9AB4-75193EED2E00}" type="presParOf" srcId="{546CAB91-7F88-4A8E-87B2-B36A1C3C09C5}" destId="{D160830F-406C-4BDA-A520-57B4654FFDF4}" srcOrd="5" destOrd="0" presId="urn:microsoft.com/office/officeart/2008/layout/VerticalCurvedList"/>
    <dgm:cxn modelId="{762E9213-C2C0-4C87-9074-3B5CCD36F9A5}" type="presParOf" srcId="{546CAB91-7F88-4A8E-87B2-B36A1C3C09C5}" destId="{C44CB2F4-48FF-4843-AA34-5EC6005E616D}" srcOrd="6" destOrd="0" presId="urn:microsoft.com/office/officeart/2008/layout/VerticalCurvedList"/>
    <dgm:cxn modelId="{ACD2EC6F-2E8A-4427-8558-7993C0F2606E}" type="presParOf" srcId="{C44CB2F4-48FF-4843-AA34-5EC6005E616D}" destId="{D5A4F334-0AFF-437F-9E02-3838698F9EC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A0B11E-C63D-B24F-9C3D-2A73DF2194E3}"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21CB62F3-07C6-8146-82CE-9573C198174C}">
      <dgm:prSet phldrT="[Text]" custT="1"/>
      <dgm:spPr/>
      <dgm:t>
        <a:bodyPr/>
        <a:lstStyle/>
        <a:p>
          <a:pPr>
            <a:buFont typeface="Wingdings" pitchFamily="2" charset="2"/>
            <a:buChar char=""/>
          </a:pPr>
          <a:r>
            <a:rPr lang="en-AU" sz="2200"/>
            <a:t>Safety</a:t>
          </a:r>
          <a:endParaRPr lang="en-US" sz="2200"/>
        </a:p>
      </dgm:t>
    </dgm:pt>
    <dgm:pt modelId="{9EDA4765-B66D-F64E-93CC-932B7B01724C}" type="parTrans" cxnId="{694699C5-B2BF-BB4A-9920-5B7C27931EB9}">
      <dgm:prSet/>
      <dgm:spPr/>
      <dgm:t>
        <a:bodyPr/>
        <a:lstStyle/>
        <a:p>
          <a:endParaRPr lang="en-US" sz="2200"/>
        </a:p>
      </dgm:t>
    </dgm:pt>
    <dgm:pt modelId="{00744590-4822-D14C-B4D5-7EC95F1D5D55}" type="sibTrans" cxnId="{694699C5-B2BF-BB4A-9920-5B7C27931EB9}">
      <dgm:prSet/>
      <dgm:spPr/>
      <dgm:t>
        <a:bodyPr/>
        <a:lstStyle/>
        <a:p>
          <a:endParaRPr lang="en-US" sz="2200"/>
        </a:p>
      </dgm:t>
    </dgm:pt>
    <dgm:pt modelId="{DF721E20-0019-6944-984A-343DE3E83DC5}">
      <dgm:prSet custT="1"/>
      <dgm:spPr/>
      <dgm:t>
        <a:bodyPr/>
        <a:lstStyle/>
        <a:p>
          <a:pPr>
            <a:buFont typeface="Wingdings" pitchFamily="2" charset="2"/>
            <a:buChar char=""/>
          </a:pPr>
          <a:r>
            <a:rPr lang="en-AU" sz="2200"/>
            <a:t>Employment </a:t>
          </a:r>
          <a:endParaRPr lang="en-PH" sz="2200"/>
        </a:p>
      </dgm:t>
    </dgm:pt>
    <dgm:pt modelId="{3F67742B-8EE5-034E-A626-7B513A749ED7}" type="parTrans" cxnId="{B6073C7A-5F52-7944-9D65-0F8EDC311829}">
      <dgm:prSet/>
      <dgm:spPr/>
      <dgm:t>
        <a:bodyPr/>
        <a:lstStyle/>
        <a:p>
          <a:endParaRPr lang="en-US" sz="2200"/>
        </a:p>
      </dgm:t>
    </dgm:pt>
    <dgm:pt modelId="{0804D3D1-B6FD-F241-9AEB-81A93B987D4F}" type="sibTrans" cxnId="{B6073C7A-5F52-7944-9D65-0F8EDC311829}">
      <dgm:prSet/>
      <dgm:spPr/>
      <dgm:t>
        <a:bodyPr/>
        <a:lstStyle/>
        <a:p>
          <a:endParaRPr lang="en-US" sz="2200"/>
        </a:p>
      </dgm:t>
    </dgm:pt>
    <dgm:pt modelId="{1CAAE14B-A3B8-974A-B09A-F2F88A06D54E}">
      <dgm:prSet custT="1"/>
      <dgm:spPr/>
      <dgm:t>
        <a:bodyPr/>
        <a:lstStyle/>
        <a:p>
          <a:pPr>
            <a:buFont typeface="Wingdings" pitchFamily="2" charset="2"/>
            <a:buChar char=""/>
          </a:pPr>
          <a:r>
            <a:rPr lang="en-AU" sz="2200"/>
            <a:t>Education</a:t>
          </a:r>
          <a:endParaRPr lang="en-PH" sz="2200"/>
        </a:p>
      </dgm:t>
    </dgm:pt>
    <dgm:pt modelId="{8D38FF0F-9937-394F-8AB7-7784CDF73A54}" type="parTrans" cxnId="{3BD8392D-84FC-984B-83BA-64CAEE811A3F}">
      <dgm:prSet/>
      <dgm:spPr/>
      <dgm:t>
        <a:bodyPr/>
        <a:lstStyle/>
        <a:p>
          <a:endParaRPr lang="en-US" sz="2200"/>
        </a:p>
      </dgm:t>
    </dgm:pt>
    <dgm:pt modelId="{EAEE6EC8-6616-A446-8EA2-418240FE95C0}" type="sibTrans" cxnId="{3BD8392D-84FC-984B-83BA-64CAEE811A3F}">
      <dgm:prSet/>
      <dgm:spPr/>
      <dgm:t>
        <a:bodyPr/>
        <a:lstStyle/>
        <a:p>
          <a:endParaRPr lang="en-US" sz="2200"/>
        </a:p>
      </dgm:t>
    </dgm:pt>
    <dgm:pt modelId="{6D3BDBCC-4EF0-0F4B-9AF0-027023D93961}">
      <dgm:prSet custT="1"/>
      <dgm:spPr/>
      <dgm:t>
        <a:bodyPr/>
        <a:lstStyle/>
        <a:p>
          <a:pPr>
            <a:buFont typeface="Wingdings" pitchFamily="2" charset="2"/>
            <a:buChar char=""/>
          </a:pPr>
          <a:r>
            <a:rPr lang="en-AU" sz="2200"/>
            <a:t>Health</a:t>
          </a:r>
          <a:endParaRPr lang="en-PH" sz="2200"/>
        </a:p>
      </dgm:t>
    </dgm:pt>
    <dgm:pt modelId="{87257179-EEC5-2240-A763-06AF12A36DC5}" type="parTrans" cxnId="{1ABFA551-533D-874F-A05F-4A082D385AAD}">
      <dgm:prSet/>
      <dgm:spPr/>
      <dgm:t>
        <a:bodyPr/>
        <a:lstStyle/>
        <a:p>
          <a:endParaRPr lang="en-US" sz="2200"/>
        </a:p>
      </dgm:t>
    </dgm:pt>
    <dgm:pt modelId="{E79A0F4B-9A56-5649-AA97-4D06D4FDDAEB}" type="sibTrans" cxnId="{1ABFA551-533D-874F-A05F-4A082D385AAD}">
      <dgm:prSet/>
      <dgm:spPr/>
      <dgm:t>
        <a:bodyPr/>
        <a:lstStyle/>
        <a:p>
          <a:endParaRPr lang="en-US" sz="2200"/>
        </a:p>
      </dgm:t>
    </dgm:pt>
    <dgm:pt modelId="{7D4FF32B-21B8-054D-AE35-F1845A219E9A}">
      <dgm:prSet custT="1"/>
      <dgm:spPr/>
      <dgm:t>
        <a:bodyPr/>
        <a:lstStyle/>
        <a:p>
          <a:pPr>
            <a:buFont typeface="Wingdings" pitchFamily="2" charset="2"/>
            <a:buChar char=""/>
          </a:pPr>
          <a:r>
            <a:rPr lang="en-AU" sz="2200"/>
            <a:t>Income </a:t>
          </a:r>
          <a:endParaRPr lang="en-PH" sz="2200"/>
        </a:p>
      </dgm:t>
    </dgm:pt>
    <dgm:pt modelId="{547FB4DD-1CDB-B64D-A1CD-748A775E077B}" type="parTrans" cxnId="{102CE776-241C-8A40-9D69-46B5F5998EC3}">
      <dgm:prSet/>
      <dgm:spPr/>
      <dgm:t>
        <a:bodyPr/>
        <a:lstStyle/>
        <a:p>
          <a:endParaRPr lang="en-US" sz="2200"/>
        </a:p>
      </dgm:t>
    </dgm:pt>
    <dgm:pt modelId="{A12A8482-F2F3-234D-84BA-267212A1C937}" type="sibTrans" cxnId="{102CE776-241C-8A40-9D69-46B5F5998EC3}">
      <dgm:prSet/>
      <dgm:spPr/>
      <dgm:t>
        <a:bodyPr/>
        <a:lstStyle/>
        <a:p>
          <a:endParaRPr lang="en-US" sz="2200"/>
        </a:p>
      </dgm:t>
    </dgm:pt>
    <dgm:pt modelId="{13319E97-AC0D-1246-A63F-6D4D2BA8446E}">
      <dgm:prSet custT="1"/>
      <dgm:spPr/>
      <dgm:t>
        <a:bodyPr/>
        <a:lstStyle/>
        <a:p>
          <a:r>
            <a:rPr lang="en-AU" sz="2200"/>
            <a:t>Recreation</a:t>
          </a:r>
          <a:endParaRPr lang="en-US" sz="2200"/>
        </a:p>
      </dgm:t>
    </dgm:pt>
    <dgm:pt modelId="{2D8538EF-3433-DF4D-B78A-81B86F8E1AE3}" type="parTrans" cxnId="{26274458-A777-D144-85F3-EA00E218068D}">
      <dgm:prSet/>
      <dgm:spPr/>
      <dgm:t>
        <a:bodyPr/>
        <a:lstStyle/>
        <a:p>
          <a:endParaRPr lang="en-US" sz="2200"/>
        </a:p>
      </dgm:t>
    </dgm:pt>
    <dgm:pt modelId="{DF5369D8-03B1-5446-AB39-AB7DF0435BA6}" type="sibTrans" cxnId="{26274458-A777-D144-85F3-EA00E218068D}">
      <dgm:prSet/>
      <dgm:spPr/>
      <dgm:t>
        <a:bodyPr/>
        <a:lstStyle/>
        <a:p>
          <a:endParaRPr lang="en-US" sz="2200"/>
        </a:p>
      </dgm:t>
    </dgm:pt>
    <dgm:pt modelId="{C25C39C7-6255-5044-82F0-64A9EE12B1E0}" type="pres">
      <dgm:prSet presAssocID="{2BA0B11E-C63D-B24F-9C3D-2A73DF2194E3}" presName="diagram" presStyleCnt="0">
        <dgm:presLayoutVars>
          <dgm:dir/>
          <dgm:resizeHandles val="exact"/>
        </dgm:presLayoutVars>
      </dgm:prSet>
      <dgm:spPr/>
    </dgm:pt>
    <dgm:pt modelId="{C457E293-C9F5-8B41-A108-E71D50554DAA}" type="pres">
      <dgm:prSet presAssocID="{21CB62F3-07C6-8146-82CE-9573C198174C}" presName="node" presStyleLbl="node1" presStyleIdx="0" presStyleCnt="6" custScaleX="175844" custScaleY="59621">
        <dgm:presLayoutVars>
          <dgm:bulletEnabled val="1"/>
        </dgm:presLayoutVars>
      </dgm:prSet>
      <dgm:spPr/>
    </dgm:pt>
    <dgm:pt modelId="{28699063-47CE-5C4F-BE47-965A723D6115}" type="pres">
      <dgm:prSet presAssocID="{00744590-4822-D14C-B4D5-7EC95F1D5D55}" presName="sibTrans" presStyleCnt="0"/>
      <dgm:spPr/>
    </dgm:pt>
    <dgm:pt modelId="{18924C30-01E2-B043-B57C-21613897906D}" type="pres">
      <dgm:prSet presAssocID="{DF721E20-0019-6944-984A-343DE3E83DC5}" presName="node" presStyleLbl="node1" presStyleIdx="1" presStyleCnt="6" custScaleX="175844" custScaleY="59621">
        <dgm:presLayoutVars>
          <dgm:bulletEnabled val="1"/>
        </dgm:presLayoutVars>
      </dgm:prSet>
      <dgm:spPr/>
    </dgm:pt>
    <dgm:pt modelId="{FD6E2717-6216-724F-A9DA-AC6859E17F50}" type="pres">
      <dgm:prSet presAssocID="{0804D3D1-B6FD-F241-9AEB-81A93B987D4F}" presName="sibTrans" presStyleCnt="0"/>
      <dgm:spPr/>
    </dgm:pt>
    <dgm:pt modelId="{7C4B639D-21EF-1144-B1C7-72B6B265C302}" type="pres">
      <dgm:prSet presAssocID="{1CAAE14B-A3B8-974A-B09A-F2F88A06D54E}" presName="node" presStyleLbl="node1" presStyleIdx="2" presStyleCnt="6" custScaleX="175844" custScaleY="59621">
        <dgm:presLayoutVars>
          <dgm:bulletEnabled val="1"/>
        </dgm:presLayoutVars>
      </dgm:prSet>
      <dgm:spPr/>
    </dgm:pt>
    <dgm:pt modelId="{31C2FD3F-9290-374F-9F31-97274ED53695}" type="pres">
      <dgm:prSet presAssocID="{EAEE6EC8-6616-A446-8EA2-418240FE95C0}" presName="sibTrans" presStyleCnt="0"/>
      <dgm:spPr/>
    </dgm:pt>
    <dgm:pt modelId="{A16A5FA9-3FD1-8440-A1F2-62BA194CDEF3}" type="pres">
      <dgm:prSet presAssocID="{6D3BDBCC-4EF0-0F4B-9AF0-027023D93961}" presName="node" presStyleLbl="node1" presStyleIdx="3" presStyleCnt="6" custScaleX="175844" custScaleY="59621">
        <dgm:presLayoutVars>
          <dgm:bulletEnabled val="1"/>
        </dgm:presLayoutVars>
      </dgm:prSet>
      <dgm:spPr/>
    </dgm:pt>
    <dgm:pt modelId="{FB20BD31-ED45-E942-9FAE-D53395716269}" type="pres">
      <dgm:prSet presAssocID="{E79A0F4B-9A56-5649-AA97-4D06D4FDDAEB}" presName="sibTrans" presStyleCnt="0"/>
      <dgm:spPr/>
    </dgm:pt>
    <dgm:pt modelId="{E143310B-2763-9D40-9AB5-D3EFBDFC186C}" type="pres">
      <dgm:prSet presAssocID="{7D4FF32B-21B8-054D-AE35-F1845A219E9A}" presName="node" presStyleLbl="node1" presStyleIdx="4" presStyleCnt="6" custScaleX="175844" custScaleY="59621">
        <dgm:presLayoutVars>
          <dgm:bulletEnabled val="1"/>
        </dgm:presLayoutVars>
      </dgm:prSet>
      <dgm:spPr/>
    </dgm:pt>
    <dgm:pt modelId="{CCCCE43A-AA51-B449-9DD3-08912C8C7DC4}" type="pres">
      <dgm:prSet presAssocID="{A12A8482-F2F3-234D-84BA-267212A1C937}" presName="sibTrans" presStyleCnt="0"/>
      <dgm:spPr/>
    </dgm:pt>
    <dgm:pt modelId="{7CF4AB2D-BB9C-584E-A379-2BF91F3BD580}" type="pres">
      <dgm:prSet presAssocID="{13319E97-AC0D-1246-A63F-6D4D2BA8446E}" presName="node" presStyleLbl="node1" presStyleIdx="5" presStyleCnt="6" custScaleX="175844" custScaleY="59621">
        <dgm:presLayoutVars>
          <dgm:bulletEnabled val="1"/>
        </dgm:presLayoutVars>
      </dgm:prSet>
      <dgm:spPr/>
    </dgm:pt>
  </dgm:ptLst>
  <dgm:cxnLst>
    <dgm:cxn modelId="{7A67F729-4774-904A-96B5-294B96874699}" type="presOf" srcId="{6D3BDBCC-4EF0-0F4B-9AF0-027023D93961}" destId="{A16A5FA9-3FD1-8440-A1F2-62BA194CDEF3}" srcOrd="0" destOrd="0" presId="urn:microsoft.com/office/officeart/2005/8/layout/default"/>
    <dgm:cxn modelId="{3BD8392D-84FC-984B-83BA-64CAEE811A3F}" srcId="{2BA0B11E-C63D-B24F-9C3D-2A73DF2194E3}" destId="{1CAAE14B-A3B8-974A-B09A-F2F88A06D54E}" srcOrd="2" destOrd="0" parTransId="{8D38FF0F-9937-394F-8AB7-7784CDF73A54}" sibTransId="{EAEE6EC8-6616-A446-8EA2-418240FE95C0}"/>
    <dgm:cxn modelId="{6C5D2834-ED93-9B45-A749-6BC842B6F2AF}" type="presOf" srcId="{2BA0B11E-C63D-B24F-9C3D-2A73DF2194E3}" destId="{C25C39C7-6255-5044-82F0-64A9EE12B1E0}" srcOrd="0" destOrd="0" presId="urn:microsoft.com/office/officeart/2005/8/layout/default"/>
    <dgm:cxn modelId="{D8C6B442-1166-4141-A57A-259B3150528F}" type="presOf" srcId="{21CB62F3-07C6-8146-82CE-9573C198174C}" destId="{C457E293-C9F5-8B41-A108-E71D50554DAA}" srcOrd="0" destOrd="0" presId="urn:microsoft.com/office/officeart/2005/8/layout/default"/>
    <dgm:cxn modelId="{D415486B-5346-8F48-BBB5-8AD146D1CE4C}" type="presOf" srcId="{DF721E20-0019-6944-984A-343DE3E83DC5}" destId="{18924C30-01E2-B043-B57C-21613897906D}" srcOrd="0" destOrd="0" presId="urn:microsoft.com/office/officeart/2005/8/layout/default"/>
    <dgm:cxn modelId="{94C8DF4F-A8CB-8841-9C63-5C8F67BFBBC8}" type="presOf" srcId="{7D4FF32B-21B8-054D-AE35-F1845A219E9A}" destId="{E143310B-2763-9D40-9AB5-D3EFBDFC186C}" srcOrd="0" destOrd="0" presId="urn:microsoft.com/office/officeart/2005/8/layout/default"/>
    <dgm:cxn modelId="{1ABFA551-533D-874F-A05F-4A082D385AAD}" srcId="{2BA0B11E-C63D-B24F-9C3D-2A73DF2194E3}" destId="{6D3BDBCC-4EF0-0F4B-9AF0-027023D93961}" srcOrd="3" destOrd="0" parTransId="{87257179-EEC5-2240-A763-06AF12A36DC5}" sibTransId="{E79A0F4B-9A56-5649-AA97-4D06D4FDDAEB}"/>
    <dgm:cxn modelId="{A82C9575-490F-5D41-9691-966280BAFA5A}" type="presOf" srcId="{1CAAE14B-A3B8-974A-B09A-F2F88A06D54E}" destId="{7C4B639D-21EF-1144-B1C7-72B6B265C302}" srcOrd="0" destOrd="0" presId="urn:microsoft.com/office/officeart/2005/8/layout/default"/>
    <dgm:cxn modelId="{102CE776-241C-8A40-9D69-46B5F5998EC3}" srcId="{2BA0B11E-C63D-B24F-9C3D-2A73DF2194E3}" destId="{7D4FF32B-21B8-054D-AE35-F1845A219E9A}" srcOrd="4" destOrd="0" parTransId="{547FB4DD-1CDB-B64D-A1CD-748A775E077B}" sibTransId="{A12A8482-F2F3-234D-84BA-267212A1C937}"/>
    <dgm:cxn modelId="{26274458-A777-D144-85F3-EA00E218068D}" srcId="{2BA0B11E-C63D-B24F-9C3D-2A73DF2194E3}" destId="{13319E97-AC0D-1246-A63F-6D4D2BA8446E}" srcOrd="5" destOrd="0" parTransId="{2D8538EF-3433-DF4D-B78A-81B86F8E1AE3}" sibTransId="{DF5369D8-03B1-5446-AB39-AB7DF0435BA6}"/>
    <dgm:cxn modelId="{B6073C7A-5F52-7944-9D65-0F8EDC311829}" srcId="{2BA0B11E-C63D-B24F-9C3D-2A73DF2194E3}" destId="{DF721E20-0019-6944-984A-343DE3E83DC5}" srcOrd="1" destOrd="0" parTransId="{3F67742B-8EE5-034E-A626-7B513A749ED7}" sibTransId="{0804D3D1-B6FD-F241-9AEB-81A93B987D4F}"/>
    <dgm:cxn modelId="{694699C5-B2BF-BB4A-9920-5B7C27931EB9}" srcId="{2BA0B11E-C63D-B24F-9C3D-2A73DF2194E3}" destId="{21CB62F3-07C6-8146-82CE-9573C198174C}" srcOrd="0" destOrd="0" parTransId="{9EDA4765-B66D-F64E-93CC-932B7B01724C}" sibTransId="{00744590-4822-D14C-B4D5-7EC95F1D5D55}"/>
    <dgm:cxn modelId="{DE8100F9-3D14-3147-A6DD-BE1EF94E6F03}" type="presOf" srcId="{13319E97-AC0D-1246-A63F-6D4D2BA8446E}" destId="{7CF4AB2D-BB9C-584E-A379-2BF91F3BD580}" srcOrd="0" destOrd="0" presId="urn:microsoft.com/office/officeart/2005/8/layout/default"/>
    <dgm:cxn modelId="{56B43E14-8E3A-9041-9161-FFE4179037B6}" type="presParOf" srcId="{C25C39C7-6255-5044-82F0-64A9EE12B1E0}" destId="{C457E293-C9F5-8B41-A108-E71D50554DAA}" srcOrd="0" destOrd="0" presId="urn:microsoft.com/office/officeart/2005/8/layout/default"/>
    <dgm:cxn modelId="{565A5420-C2BC-534E-92E2-DD9BC79720E7}" type="presParOf" srcId="{C25C39C7-6255-5044-82F0-64A9EE12B1E0}" destId="{28699063-47CE-5C4F-BE47-965A723D6115}" srcOrd="1" destOrd="0" presId="urn:microsoft.com/office/officeart/2005/8/layout/default"/>
    <dgm:cxn modelId="{FDAC64FF-309F-FF45-8124-4C18D1D75A7E}" type="presParOf" srcId="{C25C39C7-6255-5044-82F0-64A9EE12B1E0}" destId="{18924C30-01E2-B043-B57C-21613897906D}" srcOrd="2" destOrd="0" presId="urn:microsoft.com/office/officeart/2005/8/layout/default"/>
    <dgm:cxn modelId="{13295B45-5B58-D74D-96C5-E71A5D5FEC25}" type="presParOf" srcId="{C25C39C7-6255-5044-82F0-64A9EE12B1E0}" destId="{FD6E2717-6216-724F-A9DA-AC6859E17F50}" srcOrd="3" destOrd="0" presId="urn:microsoft.com/office/officeart/2005/8/layout/default"/>
    <dgm:cxn modelId="{0CE497DA-9486-6648-BF0A-B9BF3192296F}" type="presParOf" srcId="{C25C39C7-6255-5044-82F0-64A9EE12B1E0}" destId="{7C4B639D-21EF-1144-B1C7-72B6B265C302}" srcOrd="4" destOrd="0" presId="urn:microsoft.com/office/officeart/2005/8/layout/default"/>
    <dgm:cxn modelId="{75E7E219-0519-6B42-89D5-C24B2BC36011}" type="presParOf" srcId="{C25C39C7-6255-5044-82F0-64A9EE12B1E0}" destId="{31C2FD3F-9290-374F-9F31-97274ED53695}" srcOrd="5" destOrd="0" presId="urn:microsoft.com/office/officeart/2005/8/layout/default"/>
    <dgm:cxn modelId="{2042E78F-C6C0-D34E-B2C6-8FA9BD3C7BD6}" type="presParOf" srcId="{C25C39C7-6255-5044-82F0-64A9EE12B1E0}" destId="{A16A5FA9-3FD1-8440-A1F2-62BA194CDEF3}" srcOrd="6" destOrd="0" presId="urn:microsoft.com/office/officeart/2005/8/layout/default"/>
    <dgm:cxn modelId="{4255AB9B-8E4D-1F4A-90AF-BB301F01345E}" type="presParOf" srcId="{C25C39C7-6255-5044-82F0-64A9EE12B1E0}" destId="{FB20BD31-ED45-E942-9FAE-D53395716269}" srcOrd="7" destOrd="0" presId="urn:microsoft.com/office/officeart/2005/8/layout/default"/>
    <dgm:cxn modelId="{30C20BC4-6EBF-8A44-9F3C-A6DDB49078B4}" type="presParOf" srcId="{C25C39C7-6255-5044-82F0-64A9EE12B1E0}" destId="{E143310B-2763-9D40-9AB5-D3EFBDFC186C}" srcOrd="8" destOrd="0" presId="urn:microsoft.com/office/officeart/2005/8/layout/default"/>
    <dgm:cxn modelId="{73336F78-7D55-3A4D-8509-ABE260EEB8E1}" type="presParOf" srcId="{C25C39C7-6255-5044-82F0-64A9EE12B1E0}" destId="{CCCCE43A-AA51-B449-9DD3-08912C8C7DC4}" srcOrd="9" destOrd="0" presId="urn:microsoft.com/office/officeart/2005/8/layout/default"/>
    <dgm:cxn modelId="{1033F300-7AFA-F542-BB56-0AA8B686D3FA}" type="presParOf" srcId="{C25C39C7-6255-5044-82F0-64A9EE12B1E0}" destId="{7CF4AB2D-BB9C-584E-A379-2BF91F3BD58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B48E313-B7CF-4202-A440-F18A2DD8D733}"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PH"/>
        </a:p>
      </dgm:t>
    </dgm:pt>
    <dgm:pt modelId="{663CCAF8-FD12-4CA2-BDB0-A668E33DF3B8}">
      <dgm:prSet custT="1"/>
      <dgm:spPr/>
      <dgm:t>
        <a:bodyPr/>
        <a:lstStyle/>
        <a:p>
          <a:r>
            <a:rPr lang="en-US" sz="2200" dirty="0"/>
            <a:t>With a specific type of disability</a:t>
          </a:r>
          <a:endParaRPr lang="en-PH" sz="2200" dirty="0"/>
        </a:p>
      </dgm:t>
    </dgm:pt>
    <dgm:pt modelId="{F981EB00-A75B-44AB-88A1-3DA4865CF829}" type="parTrans" cxnId="{F4E9FE6A-0537-49EE-9A52-3C9316934A4E}">
      <dgm:prSet/>
      <dgm:spPr/>
      <dgm:t>
        <a:bodyPr/>
        <a:lstStyle/>
        <a:p>
          <a:endParaRPr lang="en-PH" sz="2200"/>
        </a:p>
      </dgm:t>
    </dgm:pt>
    <dgm:pt modelId="{2CBD4337-29B2-4525-B297-DD7013B59CC2}" type="sibTrans" cxnId="{F4E9FE6A-0537-49EE-9A52-3C9316934A4E}">
      <dgm:prSet/>
      <dgm:spPr/>
      <dgm:t>
        <a:bodyPr/>
        <a:lstStyle/>
        <a:p>
          <a:endParaRPr lang="en-PH" sz="2200"/>
        </a:p>
      </dgm:t>
    </dgm:pt>
    <dgm:pt modelId="{A805365E-5349-4274-81C1-5013E03980FA}">
      <dgm:prSet custT="1"/>
      <dgm:spPr/>
      <dgm:t>
        <a:bodyPr/>
        <a:lstStyle/>
        <a:p>
          <a:r>
            <a:rPr lang="en-US" sz="2200" dirty="0"/>
            <a:t>With specific issues such as housing, education or employment</a:t>
          </a:r>
          <a:endParaRPr lang="en-PH" sz="2200" dirty="0"/>
        </a:p>
      </dgm:t>
    </dgm:pt>
    <dgm:pt modelId="{D0FEB06F-DFB0-4B2C-971E-58130675A908}" type="parTrans" cxnId="{EE9296E2-4A9B-40E2-9570-80B26FFB5F94}">
      <dgm:prSet/>
      <dgm:spPr/>
      <dgm:t>
        <a:bodyPr/>
        <a:lstStyle/>
        <a:p>
          <a:endParaRPr lang="en-PH" sz="2200"/>
        </a:p>
      </dgm:t>
    </dgm:pt>
    <dgm:pt modelId="{40792BC3-1938-4ECD-96EE-DD03FA28EA07}" type="sibTrans" cxnId="{EE9296E2-4A9B-40E2-9570-80B26FFB5F94}">
      <dgm:prSet/>
      <dgm:spPr/>
      <dgm:t>
        <a:bodyPr/>
        <a:lstStyle/>
        <a:p>
          <a:endParaRPr lang="en-PH" sz="2200"/>
        </a:p>
      </dgm:t>
    </dgm:pt>
    <dgm:pt modelId="{A2F7CDD8-04B6-4EBD-B4CD-FD4BDEDFE3AA}" type="pres">
      <dgm:prSet presAssocID="{8B48E313-B7CF-4202-A440-F18A2DD8D733}" presName="linear" presStyleCnt="0">
        <dgm:presLayoutVars>
          <dgm:animLvl val="lvl"/>
          <dgm:resizeHandles val="exact"/>
        </dgm:presLayoutVars>
      </dgm:prSet>
      <dgm:spPr/>
    </dgm:pt>
    <dgm:pt modelId="{A138E053-0A4C-4AAA-B9B5-FAB43EFF4154}" type="pres">
      <dgm:prSet presAssocID="{663CCAF8-FD12-4CA2-BDB0-A668E33DF3B8}" presName="parentText" presStyleLbl="node1" presStyleIdx="0" presStyleCnt="2">
        <dgm:presLayoutVars>
          <dgm:chMax val="0"/>
          <dgm:bulletEnabled val="1"/>
        </dgm:presLayoutVars>
      </dgm:prSet>
      <dgm:spPr/>
    </dgm:pt>
    <dgm:pt modelId="{A7EBA1CC-1767-49F6-B0F7-C4A703323913}" type="pres">
      <dgm:prSet presAssocID="{2CBD4337-29B2-4525-B297-DD7013B59CC2}" presName="spacer" presStyleCnt="0"/>
      <dgm:spPr/>
    </dgm:pt>
    <dgm:pt modelId="{F3EAB680-0753-4E6D-9D38-ACEC18F61EFC}" type="pres">
      <dgm:prSet presAssocID="{A805365E-5349-4274-81C1-5013E03980FA}" presName="parentText" presStyleLbl="node1" presStyleIdx="1" presStyleCnt="2">
        <dgm:presLayoutVars>
          <dgm:chMax val="0"/>
          <dgm:bulletEnabled val="1"/>
        </dgm:presLayoutVars>
      </dgm:prSet>
      <dgm:spPr/>
    </dgm:pt>
  </dgm:ptLst>
  <dgm:cxnLst>
    <dgm:cxn modelId="{23640F1B-E698-4B41-90B3-32D8BA4237C5}" type="presOf" srcId="{A805365E-5349-4274-81C1-5013E03980FA}" destId="{F3EAB680-0753-4E6D-9D38-ACEC18F61EFC}" srcOrd="0" destOrd="0" presId="urn:microsoft.com/office/officeart/2005/8/layout/vList2"/>
    <dgm:cxn modelId="{F4E9FE6A-0537-49EE-9A52-3C9316934A4E}" srcId="{8B48E313-B7CF-4202-A440-F18A2DD8D733}" destId="{663CCAF8-FD12-4CA2-BDB0-A668E33DF3B8}" srcOrd="0" destOrd="0" parTransId="{F981EB00-A75B-44AB-88A1-3DA4865CF829}" sibTransId="{2CBD4337-29B2-4525-B297-DD7013B59CC2}"/>
    <dgm:cxn modelId="{BC49976B-5583-4263-B6FE-77E46F7FF65E}" type="presOf" srcId="{663CCAF8-FD12-4CA2-BDB0-A668E33DF3B8}" destId="{A138E053-0A4C-4AAA-B9B5-FAB43EFF4154}" srcOrd="0" destOrd="0" presId="urn:microsoft.com/office/officeart/2005/8/layout/vList2"/>
    <dgm:cxn modelId="{C1BEAAB6-6E49-4C57-ADA7-FCE3FE08090A}" type="presOf" srcId="{8B48E313-B7CF-4202-A440-F18A2DD8D733}" destId="{A2F7CDD8-04B6-4EBD-B4CD-FD4BDEDFE3AA}" srcOrd="0" destOrd="0" presId="urn:microsoft.com/office/officeart/2005/8/layout/vList2"/>
    <dgm:cxn modelId="{EE9296E2-4A9B-40E2-9570-80B26FFB5F94}" srcId="{8B48E313-B7CF-4202-A440-F18A2DD8D733}" destId="{A805365E-5349-4274-81C1-5013E03980FA}" srcOrd="1" destOrd="0" parTransId="{D0FEB06F-DFB0-4B2C-971E-58130675A908}" sibTransId="{40792BC3-1938-4ECD-96EE-DD03FA28EA07}"/>
    <dgm:cxn modelId="{4110593F-29E9-4F78-8479-9FE31AE7999D}" type="presParOf" srcId="{A2F7CDD8-04B6-4EBD-B4CD-FD4BDEDFE3AA}" destId="{A138E053-0A4C-4AAA-B9B5-FAB43EFF4154}" srcOrd="0" destOrd="0" presId="urn:microsoft.com/office/officeart/2005/8/layout/vList2"/>
    <dgm:cxn modelId="{A7848AF5-87C1-4A9A-B86A-7701A3A05AE3}" type="presParOf" srcId="{A2F7CDD8-04B6-4EBD-B4CD-FD4BDEDFE3AA}" destId="{A7EBA1CC-1767-49F6-B0F7-C4A703323913}" srcOrd="1" destOrd="0" presId="urn:microsoft.com/office/officeart/2005/8/layout/vList2"/>
    <dgm:cxn modelId="{515CC367-A1B2-4C9F-A28D-583F9BEA494E}" type="presParOf" srcId="{A2F7CDD8-04B6-4EBD-B4CD-FD4BDEDFE3AA}" destId="{F3EAB680-0753-4E6D-9D38-ACEC18F61EF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C159A2E-8515-4A4C-872D-D5B431554D4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64258516-A806-4362-96BB-1516B3A3342E}">
      <dgm:prSet custT="1"/>
      <dgm:spPr/>
      <dgm:t>
        <a:bodyPr/>
        <a:lstStyle/>
        <a:p>
          <a:r>
            <a:rPr lang="en-US" sz="2200" dirty="0"/>
            <a:t>From diverse cultural and linguistic backgrounds, including Aboriginal and Torres Strait Islander backgrounds</a:t>
          </a:r>
          <a:endParaRPr lang="en-PH" sz="2200" dirty="0"/>
        </a:p>
      </dgm:t>
    </dgm:pt>
    <dgm:pt modelId="{97D95A49-C2DF-4139-B756-861358492178}" type="parTrans" cxnId="{C3C22D33-CBF9-4854-A7E1-D2080D158FFD}">
      <dgm:prSet/>
      <dgm:spPr/>
      <dgm:t>
        <a:bodyPr/>
        <a:lstStyle/>
        <a:p>
          <a:endParaRPr lang="en-PH" sz="2200"/>
        </a:p>
      </dgm:t>
    </dgm:pt>
    <dgm:pt modelId="{C87D2C27-1E3C-492A-807F-57BE384DB688}" type="sibTrans" cxnId="{C3C22D33-CBF9-4854-A7E1-D2080D158FFD}">
      <dgm:prSet/>
      <dgm:spPr/>
      <dgm:t>
        <a:bodyPr/>
        <a:lstStyle/>
        <a:p>
          <a:endParaRPr lang="en-PH" sz="2200"/>
        </a:p>
      </dgm:t>
    </dgm:pt>
    <dgm:pt modelId="{653E8EE8-A0D1-48A3-99C2-62D851B6158B}" type="pres">
      <dgm:prSet presAssocID="{FC159A2E-8515-4A4C-872D-D5B431554D40}" presName="linear" presStyleCnt="0">
        <dgm:presLayoutVars>
          <dgm:animLvl val="lvl"/>
          <dgm:resizeHandles val="exact"/>
        </dgm:presLayoutVars>
      </dgm:prSet>
      <dgm:spPr/>
    </dgm:pt>
    <dgm:pt modelId="{F53629EE-FA7E-49B5-8A92-91D9ED370C57}" type="pres">
      <dgm:prSet presAssocID="{64258516-A806-4362-96BB-1516B3A3342E}" presName="parentText" presStyleLbl="node1" presStyleIdx="0" presStyleCnt="1">
        <dgm:presLayoutVars>
          <dgm:chMax val="0"/>
          <dgm:bulletEnabled val="1"/>
        </dgm:presLayoutVars>
      </dgm:prSet>
      <dgm:spPr/>
    </dgm:pt>
  </dgm:ptLst>
  <dgm:cxnLst>
    <dgm:cxn modelId="{75747019-6EEB-480C-8C73-A617E01E4BFE}" type="presOf" srcId="{FC159A2E-8515-4A4C-872D-D5B431554D40}" destId="{653E8EE8-A0D1-48A3-99C2-62D851B6158B}" srcOrd="0" destOrd="0" presId="urn:microsoft.com/office/officeart/2005/8/layout/vList2"/>
    <dgm:cxn modelId="{C3C22D33-CBF9-4854-A7E1-D2080D158FFD}" srcId="{FC159A2E-8515-4A4C-872D-D5B431554D40}" destId="{64258516-A806-4362-96BB-1516B3A3342E}" srcOrd="0" destOrd="0" parTransId="{97D95A49-C2DF-4139-B756-861358492178}" sibTransId="{C87D2C27-1E3C-492A-807F-57BE384DB688}"/>
    <dgm:cxn modelId="{AA8C0CA5-0C62-4C17-8CF2-ACD6D6150653}" type="presOf" srcId="{64258516-A806-4362-96BB-1516B3A3342E}" destId="{F53629EE-FA7E-49B5-8A92-91D9ED370C57}" srcOrd="0" destOrd="0" presId="urn:microsoft.com/office/officeart/2005/8/layout/vList2"/>
    <dgm:cxn modelId="{C6FE4159-E229-4870-9077-7C6DF2D4B554}" type="presParOf" srcId="{653E8EE8-A0D1-48A3-99C2-62D851B6158B}" destId="{F53629EE-FA7E-49B5-8A92-91D9ED370C5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EC86726-7249-9E46-8FB0-BF9B284DD16F}"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3FA38E38-A8E3-F24E-ADAA-01566778BA97}">
      <dgm:prSet phldrT="[Text]" custT="1"/>
      <dgm:spPr/>
      <dgm:t>
        <a:bodyPr/>
        <a:lstStyle/>
        <a:p>
          <a:pPr>
            <a:buFont typeface="Wingdings" pitchFamily="2" charset="2"/>
            <a:buChar char=""/>
          </a:pPr>
          <a:r>
            <a:rPr lang="en-AU" sz="2200" dirty="0"/>
            <a:t>Identifying and explaining the different options available to the client</a:t>
          </a:r>
          <a:endParaRPr lang="en-US" sz="2200" dirty="0"/>
        </a:p>
      </dgm:t>
    </dgm:pt>
    <dgm:pt modelId="{D041601F-F90C-4649-8410-2BA078DB133B}" type="parTrans" cxnId="{66E057AD-5649-0143-8A15-6AEACDAA3E79}">
      <dgm:prSet/>
      <dgm:spPr/>
      <dgm:t>
        <a:bodyPr/>
        <a:lstStyle/>
        <a:p>
          <a:endParaRPr lang="en-US" sz="2200"/>
        </a:p>
      </dgm:t>
    </dgm:pt>
    <dgm:pt modelId="{D68AE58F-4CC4-3D4F-ABF4-D9C15D2F13AA}" type="sibTrans" cxnId="{66E057AD-5649-0143-8A15-6AEACDAA3E79}">
      <dgm:prSet/>
      <dgm:spPr/>
      <dgm:t>
        <a:bodyPr/>
        <a:lstStyle/>
        <a:p>
          <a:endParaRPr lang="en-US" sz="2200"/>
        </a:p>
      </dgm:t>
    </dgm:pt>
    <dgm:pt modelId="{099C419D-50C0-6A44-997B-F0C5D86B38B1}">
      <dgm:prSet custT="1"/>
      <dgm:spPr/>
      <dgm:t>
        <a:bodyPr/>
        <a:lstStyle/>
        <a:p>
          <a:pPr>
            <a:buFont typeface="Wingdings" pitchFamily="2" charset="2"/>
            <a:buChar char=""/>
          </a:pPr>
          <a:r>
            <a:rPr lang="en-AU" sz="2200" dirty="0"/>
            <a:t>Helping the client develop their skills and knowledge for expressing themselves </a:t>
          </a:r>
          <a:endParaRPr lang="en-PH" sz="2200" dirty="0"/>
        </a:p>
      </dgm:t>
    </dgm:pt>
    <dgm:pt modelId="{5890E25C-B092-B64C-8674-F7384D06917E}" type="parTrans" cxnId="{C38FCBF1-39B9-1B42-B7DB-89634C52256B}">
      <dgm:prSet/>
      <dgm:spPr/>
      <dgm:t>
        <a:bodyPr/>
        <a:lstStyle/>
        <a:p>
          <a:endParaRPr lang="en-US" sz="2200"/>
        </a:p>
      </dgm:t>
    </dgm:pt>
    <dgm:pt modelId="{E40A223F-1FE3-4B4F-A855-B167A651DA1E}" type="sibTrans" cxnId="{C38FCBF1-39B9-1B42-B7DB-89634C52256B}">
      <dgm:prSet/>
      <dgm:spPr/>
      <dgm:t>
        <a:bodyPr/>
        <a:lstStyle/>
        <a:p>
          <a:endParaRPr lang="en-US" sz="2200"/>
        </a:p>
      </dgm:t>
    </dgm:pt>
    <dgm:pt modelId="{BD4D17FD-BB1A-4B44-85BF-5E30D07D8143}">
      <dgm:prSet custT="1"/>
      <dgm:spPr/>
      <dgm:t>
        <a:bodyPr/>
        <a:lstStyle/>
        <a:p>
          <a:pPr>
            <a:buFont typeface="Wingdings" pitchFamily="2" charset="2"/>
            <a:buChar char=""/>
          </a:pPr>
          <a:r>
            <a:rPr lang="en-AU" sz="2200"/>
            <a:t>Assisting the client in standing up for their rights</a:t>
          </a:r>
          <a:endParaRPr lang="en-PH" sz="2200"/>
        </a:p>
      </dgm:t>
    </dgm:pt>
    <dgm:pt modelId="{3F3A3763-0C8A-0C46-9A93-A1178CD43C0E}" type="parTrans" cxnId="{B92A283E-C7BA-DE49-947A-B7C29B499824}">
      <dgm:prSet/>
      <dgm:spPr/>
      <dgm:t>
        <a:bodyPr/>
        <a:lstStyle/>
        <a:p>
          <a:endParaRPr lang="en-US" sz="2200"/>
        </a:p>
      </dgm:t>
    </dgm:pt>
    <dgm:pt modelId="{0E50DFAC-2E1C-3544-A4D8-2B3C730C6AD6}" type="sibTrans" cxnId="{B92A283E-C7BA-DE49-947A-B7C29B499824}">
      <dgm:prSet/>
      <dgm:spPr/>
      <dgm:t>
        <a:bodyPr/>
        <a:lstStyle/>
        <a:p>
          <a:endParaRPr lang="en-US" sz="2200"/>
        </a:p>
      </dgm:t>
    </dgm:pt>
    <dgm:pt modelId="{EDC96631-6F15-2340-B9A7-DE11E220A0F1}">
      <dgm:prSet custT="1"/>
      <dgm:spPr/>
      <dgm:t>
        <a:bodyPr/>
        <a:lstStyle/>
        <a:p>
          <a:pPr>
            <a:buFont typeface="Wingdings" pitchFamily="2" charset="2"/>
            <a:buChar char=""/>
          </a:pPr>
          <a:r>
            <a:rPr lang="en-AU" sz="2200" dirty="0"/>
            <a:t>Speaking with service providers on behalf of the client</a:t>
          </a:r>
          <a:endParaRPr lang="en-PH" sz="2200" dirty="0"/>
        </a:p>
      </dgm:t>
    </dgm:pt>
    <dgm:pt modelId="{8EAA8A0F-7FE8-C847-B43B-011BA8EB929B}" type="parTrans" cxnId="{67041AA4-D4E7-B74B-B6F2-33C0AD38CE81}">
      <dgm:prSet/>
      <dgm:spPr/>
      <dgm:t>
        <a:bodyPr/>
        <a:lstStyle/>
        <a:p>
          <a:endParaRPr lang="en-US" sz="2200"/>
        </a:p>
      </dgm:t>
    </dgm:pt>
    <dgm:pt modelId="{8294944D-149D-7941-87F8-ABC37052464B}" type="sibTrans" cxnId="{67041AA4-D4E7-B74B-B6F2-33C0AD38CE81}">
      <dgm:prSet/>
      <dgm:spPr/>
      <dgm:t>
        <a:bodyPr/>
        <a:lstStyle/>
        <a:p>
          <a:endParaRPr lang="en-US" sz="2200"/>
        </a:p>
      </dgm:t>
    </dgm:pt>
    <dgm:pt modelId="{36313BAB-A2B9-3348-91BB-3744538CF3E2}" type="pres">
      <dgm:prSet presAssocID="{CEC86726-7249-9E46-8FB0-BF9B284DD16F}" presName="linear" presStyleCnt="0">
        <dgm:presLayoutVars>
          <dgm:animLvl val="lvl"/>
          <dgm:resizeHandles val="exact"/>
        </dgm:presLayoutVars>
      </dgm:prSet>
      <dgm:spPr/>
    </dgm:pt>
    <dgm:pt modelId="{0523991A-9F32-0541-9192-66DA7CE460D6}" type="pres">
      <dgm:prSet presAssocID="{3FA38E38-A8E3-F24E-ADAA-01566778BA97}" presName="parentText" presStyleLbl="node1" presStyleIdx="0" presStyleCnt="4">
        <dgm:presLayoutVars>
          <dgm:chMax val="0"/>
          <dgm:bulletEnabled val="1"/>
        </dgm:presLayoutVars>
      </dgm:prSet>
      <dgm:spPr/>
    </dgm:pt>
    <dgm:pt modelId="{5C151F98-B6EC-234C-A572-F7AB268D38BF}" type="pres">
      <dgm:prSet presAssocID="{D68AE58F-4CC4-3D4F-ABF4-D9C15D2F13AA}" presName="spacer" presStyleCnt="0"/>
      <dgm:spPr/>
    </dgm:pt>
    <dgm:pt modelId="{923F4F95-7BEF-2545-BA11-6709D408B82C}" type="pres">
      <dgm:prSet presAssocID="{099C419D-50C0-6A44-997B-F0C5D86B38B1}" presName="parentText" presStyleLbl="node1" presStyleIdx="1" presStyleCnt="4">
        <dgm:presLayoutVars>
          <dgm:chMax val="0"/>
          <dgm:bulletEnabled val="1"/>
        </dgm:presLayoutVars>
      </dgm:prSet>
      <dgm:spPr/>
    </dgm:pt>
    <dgm:pt modelId="{F6EC13DD-5545-2740-9876-BCDE7232E2F9}" type="pres">
      <dgm:prSet presAssocID="{E40A223F-1FE3-4B4F-A855-B167A651DA1E}" presName="spacer" presStyleCnt="0"/>
      <dgm:spPr/>
    </dgm:pt>
    <dgm:pt modelId="{06BAA367-9782-8940-83F6-87C14BA5284A}" type="pres">
      <dgm:prSet presAssocID="{BD4D17FD-BB1A-4B44-85BF-5E30D07D8143}" presName="parentText" presStyleLbl="node1" presStyleIdx="2" presStyleCnt="4">
        <dgm:presLayoutVars>
          <dgm:chMax val="0"/>
          <dgm:bulletEnabled val="1"/>
        </dgm:presLayoutVars>
      </dgm:prSet>
      <dgm:spPr/>
    </dgm:pt>
    <dgm:pt modelId="{BB47F88E-5CF0-DA49-9F72-8AF1386EC6D6}" type="pres">
      <dgm:prSet presAssocID="{0E50DFAC-2E1C-3544-A4D8-2B3C730C6AD6}" presName="spacer" presStyleCnt="0"/>
      <dgm:spPr/>
    </dgm:pt>
    <dgm:pt modelId="{2929B2FF-BDF1-2142-8CA6-371DD6892C33}" type="pres">
      <dgm:prSet presAssocID="{EDC96631-6F15-2340-B9A7-DE11E220A0F1}" presName="parentText" presStyleLbl="node1" presStyleIdx="3" presStyleCnt="4">
        <dgm:presLayoutVars>
          <dgm:chMax val="0"/>
          <dgm:bulletEnabled val="1"/>
        </dgm:presLayoutVars>
      </dgm:prSet>
      <dgm:spPr/>
    </dgm:pt>
  </dgm:ptLst>
  <dgm:cxnLst>
    <dgm:cxn modelId="{B92A283E-C7BA-DE49-947A-B7C29B499824}" srcId="{CEC86726-7249-9E46-8FB0-BF9B284DD16F}" destId="{BD4D17FD-BB1A-4B44-85BF-5E30D07D8143}" srcOrd="2" destOrd="0" parTransId="{3F3A3763-0C8A-0C46-9A93-A1178CD43C0E}" sibTransId="{0E50DFAC-2E1C-3544-A4D8-2B3C730C6AD6}"/>
    <dgm:cxn modelId="{86A1935C-78CA-9A41-BCF6-69CA3BDBBC10}" type="presOf" srcId="{3FA38E38-A8E3-F24E-ADAA-01566778BA97}" destId="{0523991A-9F32-0541-9192-66DA7CE460D6}" srcOrd="0" destOrd="0" presId="urn:microsoft.com/office/officeart/2005/8/layout/vList2"/>
    <dgm:cxn modelId="{567E2D48-BDC2-A246-B452-143C6BFA5F39}" type="presOf" srcId="{BD4D17FD-BB1A-4B44-85BF-5E30D07D8143}" destId="{06BAA367-9782-8940-83F6-87C14BA5284A}" srcOrd="0" destOrd="0" presId="urn:microsoft.com/office/officeart/2005/8/layout/vList2"/>
    <dgm:cxn modelId="{0E0CFC6E-021F-5843-B900-DE23A8207A0B}" type="presOf" srcId="{CEC86726-7249-9E46-8FB0-BF9B284DD16F}" destId="{36313BAB-A2B9-3348-91BB-3744538CF3E2}" srcOrd="0" destOrd="0" presId="urn:microsoft.com/office/officeart/2005/8/layout/vList2"/>
    <dgm:cxn modelId="{CF5C087D-B138-7342-A0BB-2F4D82BAD17C}" type="presOf" srcId="{099C419D-50C0-6A44-997B-F0C5D86B38B1}" destId="{923F4F95-7BEF-2545-BA11-6709D408B82C}" srcOrd="0" destOrd="0" presId="urn:microsoft.com/office/officeart/2005/8/layout/vList2"/>
    <dgm:cxn modelId="{75327E8B-5779-654F-B9E9-580D4F2C06B6}" type="presOf" srcId="{EDC96631-6F15-2340-B9A7-DE11E220A0F1}" destId="{2929B2FF-BDF1-2142-8CA6-371DD6892C33}" srcOrd="0" destOrd="0" presId="urn:microsoft.com/office/officeart/2005/8/layout/vList2"/>
    <dgm:cxn modelId="{67041AA4-D4E7-B74B-B6F2-33C0AD38CE81}" srcId="{CEC86726-7249-9E46-8FB0-BF9B284DD16F}" destId="{EDC96631-6F15-2340-B9A7-DE11E220A0F1}" srcOrd="3" destOrd="0" parTransId="{8EAA8A0F-7FE8-C847-B43B-011BA8EB929B}" sibTransId="{8294944D-149D-7941-87F8-ABC37052464B}"/>
    <dgm:cxn modelId="{66E057AD-5649-0143-8A15-6AEACDAA3E79}" srcId="{CEC86726-7249-9E46-8FB0-BF9B284DD16F}" destId="{3FA38E38-A8E3-F24E-ADAA-01566778BA97}" srcOrd="0" destOrd="0" parTransId="{D041601F-F90C-4649-8410-2BA078DB133B}" sibTransId="{D68AE58F-4CC4-3D4F-ABF4-D9C15D2F13AA}"/>
    <dgm:cxn modelId="{C38FCBF1-39B9-1B42-B7DB-89634C52256B}" srcId="{CEC86726-7249-9E46-8FB0-BF9B284DD16F}" destId="{099C419D-50C0-6A44-997B-F0C5D86B38B1}" srcOrd="1" destOrd="0" parTransId="{5890E25C-B092-B64C-8674-F7384D06917E}" sibTransId="{E40A223F-1FE3-4B4F-A855-B167A651DA1E}"/>
    <dgm:cxn modelId="{21CD00C5-5DD3-1F4A-88D7-1C6FA59B8E71}" type="presParOf" srcId="{36313BAB-A2B9-3348-91BB-3744538CF3E2}" destId="{0523991A-9F32-0541-9192-66DA7CE460D6}" srcOrd="0" destOrd="0" presId="urn:microsoft.com/office/officeart/2005/8/layout/vList2"/>
    <dgm:cxn modelId="{D1A84689-8CD4-B34C-AB0C-3319898EF45A}" type="presParOf" srcId="{36313BAB-A2B9-3348-91BB-3744538CF3E2}" destId="{5C151F98-B6EC-234C-A572-F7AB268D38BF}" srcOrd="1" destOrd="0" presId="urn:microsoft.com/office/officeart/2005/8/layout/vList2"/>
    <dgm:cxn modelId="{975DEE40-212E-5D4C-ABB4-2A04F6DB83F8}" type="presParOf" srcId="{36313BAB-A2B9-3348-91BB-3744538CF3E2}" destId="{923F4F95-7BEF-2545-BA11-6709D408B82C}" srcOrd="2" destOrd="0" presId="urn:microsoft.com/office/officeart/2005/8/layout/vList2"/>
    <dgm:cxn modelId="{765E574B-8FD7-BC45-BA0B-467EF043E970}" type="presParOf" srcId="{36313BAB-A2B9-3348-91BB-3744538CF3E2}" destId="{F6EC13DD-5545-2740-9876-BCDE7232E2F9}" srcOrd="3" destOrd="0" presId="urn:microsoft.com/office/officeart/2005/8/layout/vList2"/>
    <dgm:cxn modelId="{C3DD0B62-A689-1940-A916-9A5BBF156063}" type="presParOf" srcId="{36313BAB-A2B9-3348-91BB-3744538CF3E2}" destId="{06BAA367-9782-8940-83F6-87C14BA5284A}" srcOrd="4" destOrd="0" presId="urn:microsoft.com/office/officeart/2005/8/layout/vList2"/>
    <dgm:cxn modelId="{6A03FE49-5FD3-EE47-85CE-DEBDB8F58661}" type="presParOf" srcId="{36313BAB-A2B9-3348-91BB-3744538CF3E2}" destId="{BB47F88E-5CF0-DA49-9F72-8AF1386EC6D6}" srcOrd="5" destOrd="0" presId="urn:microsoft.com/office/officeart/2005/8/layout/vList2"/>
    <dgm:cxn modelId="{8571A08B-2C3C-5342-B3E6-3966C0CCB81E}" type="presParOf" srcId="{36313BAB-A2B9-3348-91BB-3744538CF3E2}" destId="{2929B2FF-BDF1-2142-8CA6-371DD6892C3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EC86726-7249-9E46-8FB0-BF9B284DD16F}"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6C8ACA31-A1B5-604F-994A-981D48515BA1}">
      <dgm:prSet custT="1"/>
      <dgm:spPr/>
      <dgm:t>
        <a:bodyPr/>
        <a:lstStyle/>
        <a:p>
          <a:r>
            <a:rPr lang="en-AU" sz="2200" dirty="0"/>
            <a:t>Relaying wishes and preferences to other service providers and institutions</a:t>
          </a:r>
          <a:endParaRPr lang="en-PH" sz="2200" dirty="0"/>
        </a:p>
      </dgm:t>
    </dgm:pt>
    <dgm:pt modelId="{AB0D590F-08F1-6946-987A-AC98BEC202EA}" type="parTrans" cxnId="{57A226E9-2265-0F43-B71C-D55971E70845}">
      <dgm:prSet/>
      <dgm:spPr/>
      <dgm:t>
        <a:bodyPr/>
        <a:lstStyle/>
        <a:p>
          <a:endParaRPr lang="en-US" sz="2200"/>
        </a:p>
      </dgm:t>
    </dgm:pt>
    <dgm:pt modelId="{64D9F70D-CB64-2F4C-A5A4-E77CAC0893EC}" type="sibTrans" cxnId="{57A226E9-2265-0F43-B71C-D55971E70845}">
      <dgm:prSet/>
      <dgm:spPr/>
      <dgm:t>
        <a:bodyPr/>
        <a:lstStyle/>
        <a:p>
          <a:endParaRPr lang="en-US" sz="2200"/>
        </a:p>
      </dgm:t>
    </dgm:pt>
    <dgm:pt modelId="{D3A923BF-A094-6047-8687-C268AA8ABD2F}">
      <dgm:prSet custT="1"/>
      <dgm:spPr/>
      <dgm:t>
        <a:bodyPr/>
        <a:lstStyle/>
        <a:p>
          <a:r>
            <a:rPr lang="en-AU" sz="2200"/>
            <a:t>Assisting the client in transitioning from one service to another</a:t>
          </a:r>
          <a:endParaRPr lang="en-PH" sz="2200"/>
        </a:p>
      </dgm:t>
    </dgm:pt>
    <dgm:pt modelId="{727AC157-939C-2F4A-9CCE-694D6553980E}" type="parTrans" cxnId="{C0EDC031-4DEF-4147-88AB-5F7509D86992}">
      <dgm:prSet/>
      <dgm:spPr/>
      <dgm:t>
        <a:bodyPr/>
        <a:lstStyle/>
        <a:p>
          <a:endParaRPr lang="en-US" sz="2200"/>
        </a:p>
      </dgm:t>
    </dgm:pt>
    <dgm:pt modelId="{FBAF8B79-D93A-334B-8119-A039F971D629}" type="sibTrans" cxnId="{C0EDC031-4DEF-4147-88AB-5F7509D86992}">
      <dgm:prSet/>
      <dgm:spPr/>
      <dgm:t>
        <a:bodyPr/>
        <a:lstStyle/>
        <a:p>
          <a:endParaRPr lang="en-US" sz="2200"/>
        </a:p>
      </dgm:t>
    </dgm:pt>
    <dgm:pt modelId="{7151E4D7-9A0C-D44B-9B1C-85994FD562B3}">
      <dgm:prSet custT="1"/>
      <dgm:spPr/>
      <dgm:t>
        <a:bodyPr/>
        <a:lstStyle/>
        <a:p>
          <a:r>
            <a:rPr lang="en-AU" sz="2200"/>
            <a:t>Resolving concerns or submitting complaints to service providers or authorities</a:t>
          </a:r>
          <a:endParaRPr lang="en-PH" sz="2200"/>
        </a:p>
      </dgm:t>
    </dgm:pt>
    <dgm:pt modelId="{550C94D1-2CEC-2E4A-B4B5-7F574301D623}" type="parTrans" cxnId="{08DE6FFE-AF0B-7B48-A94E-BA948CC9EE14}">
      <dgm:prSet/>
      <dgm:spPr/>
      <dgm:t>
        <a:bodyPr/>
        <a:lstStyle/>
        <a:p>
          <a:endParaRPr lang="en-US" sz="2200"/>
        </a:p>
      </dgm:t>
    </dgm:pt>
    <dgm:pt modelId="{554A9E4B-B13A-8644-B8C6-26413A3774F6}" type="sibTrans" cxnId="{08DE6FFE-AF0B-7B48-A94E-BA948CC9EE14}">
      <dgm:prSet/>
      <dgm:spPr/>
      <dgm:t>
        <a:bodyPr/>
        <a:lstStyle/>
        <a:p>
          <a:endParaRPr lang="en-US" sz="2200"/>
        </a:p>
      </dgm:t>
    </dgm:pt>
    <dgm:pt modelId="{36313BAB-A2B9-3348-91BB-3744538CF3E2}" type="pres">
      <dgm:prSet presAssocID="{CEC86726-7249-9E46-8FB0-BF9B284DD16F}" presName="linear" presStyleCnt="0">
        <dgm:presLayoutVars>
          <dgm:animLvl val="lvl"/>
          <dgm:resizeHandles val="exact"/>
        </dgm:presLayoutVars>
      </dgm:prSet>
      <dgm:spPr/>
    </dgm:pt>
    <dgm:pt modelId="{D6D6AB87-AED3-5449-A043-AB19876A4271}" type="pres">
      <dgm:prSet presAssocID="{6C8ACA31-A1B5-604F-994A-981D48515BA1}" presName="parentText" presStyleLbl="node1" presStyleIdx="0" presStyleCnt="3">
        <dgm:presLayoutVars>
          <dgm:chMax val="0"/>
          <dgm:bulletEnabled val="1"/>
        </dgm:presLayoutVars>
      </dgm:prSet>
      <dgm:spPr/>
    </dgm:pt>
    <dgm:pt modelId="{F1D19562-4BC5-C54E-9AC2-72955E786FFC}" type="pres">
      <dgm:prSet presAssocID="{64D9F70D-CB64-2F4C-A5A4-E77CAC0893EC}" presName="spacer" presStyleCnt="0"/>
      <dgm:spPr/>
    </dgm:pt>
    <dgm:pt modelId="{E311C6A5-AE0C-5C41-911F-D2700B2D410A}" type="pres">
      <dgm:prSet presAssocID="{D3A923BF-A094-6047-8687-C268AA8ABD2F}" presName="parentText" presStyleLbl="node1" presStyleIdx="1" presStyleCnt="3">
        <dgm:presLayoutVars>
          <dgm:chMax val="0"/>
          <dgm:bulletEnabled val="1"/>
        </dgm:presLayoutVars>
      </dgm:prSet>
      <dgm:spPr/>
    </dgm:pt>
    <dgm:pt modelId="{CA622494-BEB4-F747-B0C0-58C790FE8366}" type="pres">
      <dgm:prSet presAssocID="{FBAF8B79-D93A-334B-8119-A039F971D629}" presName="spacer" presStyleCnt="0"/>
      <dgm:spPr/>
    </dgm:pt>
    <dgm:pt modelId="{2A922347-447A-1D43-B822-9BA6FF6034A1}" type="pres">
      <dgm:prSet presAssocID="{7151E4D7-9A0C-D44B-9B1C-85994FD562B3}" presName="parentText" presStyleLbl="node1" presStyleIdx="2" presStyleCnt="3">
        <dgm:presLayoutVars>
          <dgm:chMax val="0"/>
          <dgm:bulletEnabled val="1"/>
        </dgm:presLayoutVars>
      </dgm:prSet>
      <dgm:spPr/>
    </dgm:pt>
  </dgm:ptLst>
  <dgm:cxnLst>
    <dgm:cxn modelId="{C0EDC031-4DEF-4147-88AB-5F7509D86992}" srcId="{CEC86726-7249-9E46-8FB0-BF9B284DD16F}" destId="{D3A923BF-A094-6047-8687-C268AA8ABD2F}" srcOrd="1" destOrd="0" parTransId="{727AC157-939C-2F4A-9CCE-694D6553980E}" sibTransId="{FBAF8B79-D93A-334B-8119-A039F971D629}"/>
    <dgm:cxn modelId="{0E0CFC6E-021F-5843-B900-DE23A8207A0B}" type="presOf" srcId="{CEC86726-7249-9E46-8FB0-BF9B284DD16F}" destId="{36313BAB-A2B9-3348-91BB-3744538CF3E2}" srcOrd="0" destOrd="0" presId="urn:microsoft.com/office/officeart/2005/8/layout/vList2"/>
    <dgm:cxn modelId="{A568256F-FD3C-EE4E-ABC5-8F0A59750BB4}" type="presOf" srcId="{7151E4D7-9A0C-D44B-9B1C-85994FD562B3}" destId="{2A922347-447A-1D43-B822-9BA6FF6034A1}" srcOrd="0" destOrd="0" presId="urn:microsoft.com/office/officeart/2005/8/layout/vList2"/>
    <dgm:cxn modelId="{25116559-035D-1743-8FC7-91869AB55DEE}" type="presOf" srcId="{D3A923BF-A094-6047-8687-C268AA8ABD2F}" destId="{E311C6A5-AE0C-5C41-911F-D2700B2D410A}" srcOrd="0" destOrd="0" presId="urn:microsoft.com/office/officeart/2005/8/layout/vList2"/>
    <dgm:cxn modelId="{F0603486-0F05-D14A-8795-21BEB695F61E}" type="presOf" srcId="{6C8ACA31-A1B5-604F-994A-981D48515BA1}" destId="{D6D6AB87-AED3-5449-A043-AB19876A4271}" srcOrd="0" destOrd="0" presId="urn:microsoft.com/office/officeart/2005/8/layout/vList2"/>
    <dgm:cxn modelId="{57A226E9-2265-0F43-B71C-D55971E70845}" srcId="{CEC86726-7249-9E46-8FB0-BF9B284DD16F}" destId="{6C8ACA31-A1B5-604F-994A-981D48515BA1}" srcOrd="0" destOrd="0" parTransId="{AB0D590F-08F1-6946-987A-AC98BEC202EA}" sibTransId="{64D9F70D-CB64-2F4C-A5A4-E77CAC0893EC}"/>
    <dgm:cxn modelId="{08DE6FFE-AF0B-7B48-A94E-BA948CC9EE14}" srcId="{CEC86726-7249-9E46-8FB0-BF9B284DD16F}" destId="{7151E4D7-9A0C-D44B-9B1C-85994FD562B3}" srcOrd="2" destOrd="0" parTransId="{550C94D1-2CEC-2E4A-B4B5-7F574301D623}" sibTransId="{554A9E4B-B13A-8644-B8C6-26413A3774F6}"/>
    <dgm:cxn modelId="{5F6E9F73-ADC7-054F-AF53-BE344C215DB2}" type="presParOf" srcId="{36313BAB-A2B9-3348-91BB-3744538CF3E2}" destId="{D6D6AB87-AED3-5449-A043-AB19876A4271}" srcOrd="0" destOrd="0" presId="urn:microsoft.com/office/officeart/2005/8/layout/vList2"/>
    <dgm:cxn modelId="{9F93EB15-F769-4F4E-ADE7-B7D16554B8BC}" type="presParOf" srcId="{36313BAB-A2B9-3348-91BB-3744538CF3E2}" destId="{F1D19562-4BC5-C54E-9AC2-72955E786FFC}" srcOrd="1" destOrd="0" presId="urn:microsoft.com/office/officeart/2005/8/layout/vList2"/>
    <dgm:cxn modelId="{F0E0B4D0-3D08-C74C-A5EB-A4BD199E700F}" type="presParOf" srcId="{36313BAB-A2B9-3348-91BB-3744538CF3E2}" destId="{E311C6A5-AE0C-5C41-911F-D2700B2D410A}" srcOrd="2" destOrd="0" presId="urn:microsoft.com/office/officeart/2005/8/layout/vList2"/>
    <dgm:cxn modelId="{2FAD5EED-95D7-D44C-9886-6603524DD534}" type="presParOf" srcId="{36313BAB-A2B9-3348-91BB-3744538CF3E2}" destId="{CA622494-BEB4-F747-B0C0-58C790FE8366}" srcOrd="3" destOrd="0" presId="urn:microsoft.com/office/officeart/2005/8/layout/vList2"/>
    <dgm:cxn modelId="{BF6463FF-C09D-F641-BD5F-B3632E142F58}" type="presParOf" srcId="{36313BAB-A2B9-3348-91BB-3744538CF3E2}" destId="{2A922347-447A-1D43-B822-9BA6FF6034A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9E643420-9E9F-41AE-A97F-79C5708D9F6E}"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dgm:t>
        <a:bodyPr/>
        <a:lstStyle/>
        <a:p>
          <a:r>
            <a:rPr lang="en-US" sz="2200" dirty="0"/>
            <a:t>Communicating the </a:t>
          </a:r>
          <a:r>
            <a:rPr lang="en-US" sz="2200" dirty="0" err="1"/>
            <a:t>organisational</a:t>
          </a:r>
          <a:r>
            <a:rPr lang="en-US" sz="2200" dirty="0"/>
            <a:t> needs to you</a:t>
          </a:r>
        </a:p>
      </dgm:t>
    </dgm:pt>
    <dgm:pt modelId="{759A82A0-36F7-43EC-BB15-7323BB2C0182}" type="parTrans" cxnId="{72179A1D-DE35-4A62-B3A6-B0FF30028DF9}">
      <dgm:prSet/>
      <dgm:spPr/>
      <dgm:t>
        <a:bodyPr/>
        <a:lstStyle/>
        <a:p>
          <a:endParaRPr lang="en-US" sz="2200"/>
        </a:p>
      </dgm:t>
    </dgm:pt>
    <dgm:pt modelId="{DF6EC282-2BDB-4267-8729-8E4DC3CBDF09}" type="sibTrans" cxnId="{72179A1D-DE35-4A62-B3A6-B0FF30028DF9}">
      <dgm:prSet/>
      <dgm:spPr/>
      <dgm:t>
        <a:bodyPr/>
        <a:lstStyle/>
        <a:p>
          <a:endParaRPr lang="en-US" sz="2200"/>
        </a:p>
      </dgm:t>
    </dgm:pt>
    <dgm:pt modelId="{C1B51D7B-78F7-8A4D-B620-2C1CF594AC6D}">
      <dgm:prSet phldrT="[Text]" custT="1"/>
      <dgm:spPr/>
      <dgm:t>
        <a:bodyPr/>
        <a:lstStyle/>
        <a:p>
          <a:r>
            <a:rPr lang="en-US" sz="2200" dirty="0"/>
            <a:t>Overseeing your performance as a disability support worker</a:t>
          </a:r>
        </a:p>
      </dgm:t>
    </dgm:pt>
    <dgm:pt modelId="{C48FC191-DA6E-7E49-BEC2-274C04F3F0BC}" type="parTrans" cxnId="{32B076F3-8BD6-DA40-ADE5-EA2EE7443A4F}">
      <dgm:prSet/>
      <dgm:spPr/>
      <dgm:t>
        <a:bodyPr/>
        <a:lstStyle/>
        <a:p>
          <a:endParaRPr lang="en-US" sz="2200"/>
        </a:p>
      </dgm:t>
    </dgm:pt>
    <dgm:pt modelId="{6FD1C5B1-65AC-7246-A2F0-04F541323387}" type="sibTrans" cxnId="{32B076F3-8BD6-DA40-ADE5-EA2EE7443A4F}">
      <dgm:prSet/>
      <dgm:spPr/>
      <dgm:t>
        <a:bodyPr/>
        <a:lstStyle/>
        <a:p>
          <a:endParaRPr lang="en-US" sz="2200"/>
        </a:p>
      </dgm:t>
    </dgm:pt>
    <dgm:pt modelId="{AD884D6C-2A06-8340-BED9-B71A653C9BB5}">
      <dgm:prSet phldrT="[Text]" custT="1"/>
      <dgm:spPr/>
      <dgm:t>
        <a:bodyPr/>
        <a:lstStyle/>
        <a:p>
          <a:r>
            <a:rPr lang="en-US" sz="2200" dirty="0"/>
            <a:t>Providing you support and guidance</a:t>
          </a:r>
        </a:p>
      </dgm:t>
    </dgm:pt>
    <dgm:pt modelId="{D7C50D43-56D1-EB41-9AD7-B1564FD73860}" type="parTrans" cxnId="{DD3628B8-7DCA-D540-9057-42A702FBD520}">
      <dgm:prSet/>
      <dgm:spPr/>
      <dgm:t>
        <a:bodyPr/>
        <a:lstStyle/>
        <a:p>
          <a:endParaRPr lang="en-US" sz="2200"/>
        </a:p>
      </dgm:t>
    </dgm:pt>
    <dgm:pt modelId="{E09BC928-BF7B-B24C-BC8A-BB702CC746EA}" type="sibTrans" cxnId="{DD3628B8-7DCA-D540-9057-42A702FBD520}">
      <dgm:prSet/>
      <dgm:spPr/>
      <dgm:t>
        <a:bodyPr/>
        <a:lstStyle/>
        <a:p>
          <a:endParaRPr lang="en-US" sz="2200"/>
        </a:p>
      </dgm:t>
    </dgm:pt>
    <dgm:pt modelId="{3D94F6E2-AD82-F54D-B229-34AA1F606A8D}">
      <dgm:prSet phldrT="[Text]" custT="1"/>
      <dgm:spPr/>
      <dgm:t>
        <a:bodyPr/>
        <a:lstStyle/>
        <a:p>
          <a:r>
            <a:rPr lang="en-US" sz="2200" dirty="0"/>
            <a:t>Telling you the exact requirements of your job role once you are hired</a:t>
          </a:r>
        </a:p>
      </dgm:t>
    </dgm:pt>
    <dgm:pt modelId="{38D5146D-6A7A-2D4F-AA64-21A6E8546FD4}" type="parTrans" cxnId="{11D2B6A3-D7EB-134C-BBB4-75B97FDAC3E6}">
      <dgm:prSet/>
      <dgm:spPr/>
      <dgm:t>
        <a:bodyPr/>
        <a:lstStyle/>
        <a:p>
          <a:endParaRPr lang="en-US" sz="2200"/>
        </a:p>
      </dgm:t>
    </dgm:pt>
    <dgm:pt modelId="{312FFE50-9A10-E843-9FA4-412D720665FD}" type="sibTrans" cxnId="{11D2B6A3-D7EB-134C-BBB4-75B97FDAC3E6}">
      <dgm:prSet/>
      <dgm:spPr/>
      <dgm:t>
        <a:bodyPr/>
        <a:lstStyle/>
        <a:p>
          <a:endParaRPr lang="en-US" sz="2200"/>
        </a:p>
      </dgm:t>
    </dgm:pt>
    <dgm:pt modelId="{23FDCD27-BD53-5146-8B72-4444A080BB48}" type="pres">
      <dgm:prSet presAssocID="{9E643420-9E9F-41AE-A97F-79C5708D9F6E}" presName="linear" presStyleCnt="0">
        <dgm:presLayoutVars>
          <dgm:dir/>
          <dgm:animLvl val="lvl"/>
          <dgm:resizeHandles val="exact"/>
        </dgm:presLayoutVars>
      </dgm:prSet>
      <dgm:spPr/>
    </dgm:pt>
    <dgm:pt modelId="{244886E2-7805-F642-A125-D1296EE654CC}" type="pres">
      <dgm:prSet presAssocID="{3D94F6E2-AD82-F54D-B229-34AA1F606A8D}" presName="parentLin" presStyleCnt="0"/>
      <dgm:spPr/>
    </dgm:pt>
    <dgm:pt modelId="{3B9E9FD7-EA4B-3445-9328-56C16898786A}" type="pres">
      <dgm:prSet presAssocID="{3D94F6E2-AD82-F54D-B229-34AA1F606A8D}" presName="parentLeftMargin" presStyleLbl="node1" presStyleIdx="0" presStyleCnt="4"/>
      <dgm:spPr/>
    </dgm:pt>
    <dgm:pt modelId="{7D7B613C-335B-0E42-B508-C6725A85FC37}" type="pres">
      <dgm:prSet presAssocID="{3D94F6E2-AD82-F54D-B229-34AA1F606A8D}" presName="parentText" presStyleLbl="node1" presStyleIdx="0" presStyleCnt="4" custScaleX="119835" custScaleY="138401">
        <dgm:presLayoutVars>
          <dgm:chMax val="0"/>
          <dgm:bulletEnabled val="1"/>
        </dgm:presLayoutVars>
      </dgm:prSet>
      <dgm:spPr/>
    </dgm:pt>
    <dgm:pt modelId="{ACDF5695-79F5-7F41-A512-7CB91E571D38}" type="pres">
      <dgm:prSet presAssocID="{3D94F6E2-AD82-F54D-B229-34AA1F606A8D}" presName="negativeSpace" presStyleCnt="0"/>
      <dgm:spPr/>
    </dgm:pt>
    <dgm:pt modelId="{8AA3B1F4-EA27-5F4F-999C-B4A644CC4400}" type="pres">
      <dgm:prSet presAssocID="{3D94F6E2-AD82-F54D-B229-34AA1F606A8D}" presName="childText" presStyleLbl="conFgAcc1" presStyleIdx="0" presStyleCnt="4">
        <dgm:presLayoutVars>
          <dgm:bulletEnabled val="1"/>
        </dgm:presLayoutVars>
      </dgm:prSet>
      <dgm:spPr/>
    </dgm:pt>
    <dgm:pt modelId="{9FD841CC-D597-0B48-86A8-FCB27076B15B}" type="pres">
      <dgm:prSet presAssocID="{312FFE50-9A10-E843-9FA4-412D720665FD}" presName="spaceBetweenRectangles" presStyleCnt="0"/>
      <dgm:spPr/>
    </dgm:pt>
    <dgm:pt modelId="{07689FB3-B7A1-C045-8A14-02886A798C0B}" type="pres">
      <dgm:prSet presAssocID="{6E4DF8EA-0A71-4D59-945D-A0C099EADA92}" presName="parentLin" presStyleCnt="0"/>
      <dgm:spPr/>
    </dgm:pt>
    <dgm:pt modelId="{FFE618FE-F74D-384F-96FA-B8C6AAEC7D5D}" type="pres">
      <dgm:prSet presAssocID="{6E4DF8EA-0A71-4D59-945D-A0C099EADA92}" presName="parentLeftMargin" presStyleLbl="node1" presStyleIdx="0" presStyleCnt="4"/>
      <dgm:spPr/>
    </dgm:pt>
    <dgm:pt modelId="{A4F1E0C0-8C28-5649-BE38-009C1A8D61C1}" type="pres">
      <dgm:prSet presAssocID="{6E4DF8EA-0A71-4D59-945D-A0C099EADA92}" presName="parentText" presStyleLbl="node1" presStyleIdx="1" presStyleCnt="4" custScaleX="119835">
        <dgm:presLayoutVars>
          <dgm:chMax val="0"/>
          <dgm:bulletEnabled val="1"/>
        </dgm:presLayoutVars>
      </dgm:prSet>
      <dgm:spPr/>
    </dgm:pt>
    <dgm:pt modelId="{52D88D64-E2B7-5B43-8334-6AEFDF87DDF4}" type="pres">
      <dgm:prSet presAssocID="{6E4DF8EA-0A71-4D59-945D-A0C099EADA92}" presName="negativeSpace" presStyleCnt="0"/>
      <dgm:spPr/>
    </dgm:pt>
    <dgm:pt modelId="{12C392B0-261E-9246-A3AE-59A3D4A7D90B}" type="pres">
      <dgm:prSet presAssocID="{6E4DF8EA-0A71-4D59-945D-A0C099EADA92}" presName="childText" presStyleLbl="conFgAcc1" presStyleIdx="1" presStyleCnt="4">
        <dgm:presLayoutVars>
          <dgm:bulletEnabled val="1"/>
        </dgm:presLayoutVars>
      </dgm:prSet>
      <dgm:spPr/>
    </dgm:pt>
    <dgm:pt modelId="{1D7C68DF-9C0C-694C-B271-29AA4F4E0475}" type="pres">
      <dgm:prSet presAssocID="{DF6EC282-2BDB-4267-8729-8E4DC3CBDF09}" presName="spaceBetweenRectangles" presStyleCnt="0"/>
      <dgm:spPr/>
    </dgm:pt>
    <dgm:pt modelId="{413168C4-7CF1-C344-A21A-C8B0294A4CD4}" type="pres">
      <dgm:prSet presAssocID="{C1B51D7B-78F7-8A4D-B620-2C1CF594AC6D}" presName="parentLin" presStyleCnt="0"/>
      <dgm:spPr/>
    </dgm:pt>
    <dgm:pt modelId="{FDB26AF9-21A6-9B4A-BDB5-072A215E7F5A}" type="pres">
      <dgm:prSet presAssocID="{C1B51D7B-78F7-8A4D-B620-2C1CF594AC6D}" presName="parentLeftMargin" presStyleLbl="node1" presStyleIdx="1" presStyleCnt="4"/>
      <dgm:spPr/>
    </dgm:pt>
    <dgm:pt modelId="{30EF6348-4888-A141-BE91-0F901675245F}" type="pres">
      <dgm:prSet presAssocID="{C1B51D7B-78F7-8A4D-B620-2C1CF594AC6D}" presName="parentText" presStyleLbl="node1" presStyleIdx="2" presStyleCnt="4" custScaleX="119835">
        <dgm:presLayoutVars>
          <dgm:chMax val="0"/>
          <dgm:bulletEnabled val="1"/>
        </dgm:presLayoutVars>
      </dgm:prSet>
      <dgm:spPr/>
    </dgm:pt>
    <dgm:pt modelId="{932995B9-418A-DE41-B975-41EBD50E64A5}" type="pres">
      <dgm:prSet presAssocID="{C1B51D7B-78F7-8A4D-B620-2C1CF594AC6D}" presName="negativeSpace" presStyleCnt="0"/>
      <dgm:spPr/>
    </dgm:pt>
    <dgm:pt modelId="{411179A8-132A-FF45-A8CB-27F49163033B}" type="pres">
      <dgm:prSet presAssocID="{C1B51D7B-78F7-8A4D-B620-2C1CF594AC6D}" presName="childText" presStyleLbl="conFgAcc1" presStyleIdx="2" presStyleCnt="4">
        <dgm:presLayoutVars>
          <dgm:bulletEnabled val="1"/>
        </dgm:presLayoutVars>
      </dgm:prSet>
      <dgm:spPr/>
    </dgm:pt>
    <dgm:pt modelId="{6FE1454E-6635-9540-8B3D-4FA6C7E99AD4}" type="pres">
      <dgm:prSet presAssocID="{6FD1C5B1-65AC-7246-A2F0-04F541323387}" presName="spaceBetweenRectangles" presStyleCnt="0"/>
      <dgm:spPr/>
    </dgm:pt>
    <dgm:pt modelId="{53AF6384-A399-1049-985F-ACEFC15E19E4}" type="pres">
      <dgm:prSet presAssocID="{AD884D6C-2A06-8340-BED9-B71A653C9BB5}" presName="parentLin" presStyleCnt="0"/>
      <dgm:spPr/>
    </dgm:pt>
    <dgm:pt modelId="{E1751CB1-A560-7A46-BCBC-C1D9A66558D6}" type="pres">
      <dgm:prSet presAssocID="{AD884D6C-2A06-8340-BED9-B71A653C9BB5}" presName="parentLeftMargin" presStyleLbl="node1" presStyleIdx="2" presStyleCnt="4"/>
      <dgm:spPr/>
    </dgm:pt>
    <dgm:pt modelId="{39C09A15-9470-BD44-BBB5-A8A09BA95DDA}" type="pres">
      <dgm:prSet presAssocID="{AD884D6C-2A06-8340-BED9-B71A653C9BB5}" presName="parentText" presStyleLbl="node1" presStyleIdx="3" presStyleCnt="4" custScaleX="119835">
        <dgm:presLayoutVars>
          <dgm:chMax val="0"/>
          <dgm:bulletEnabled val="1"/>
        </dgm:presLayoutVars>
      </dgm:prSet>
      <dgm:spPr/>
    </dgm:pt>
    <dgm:pt modelId="{98D843F8-C004-F44C-AB5D-6CD0E65FBBB3}" type="pres">
      <dgm:prSet presAssocID="{AD884D6C-2A06-8340-BED9-B71A653C9BB5}" presName="negativeSpace" presStyleCnt="0"/>
      <dgm:spPr/>
    </dgm:pt>
    <dgm:pt modelId="{8CB55CD3-2E6E-E142-86E3-27EC568F8866}" type="pres">
      <dgm:prSet presAssocID="{AD884D6C-2A06-8340-BED9-B71A653C9BB5}" presName="childText" presStyleLbl="conFgAcc1" presStyleIdx="3" presStyleCnt="4">
        <dgm:presLayoutVars>
          <dgm:bulletEnabled val="1"/>
        </dgm:presLayoutVars>
      </dgm:prSet>
      <dgm:spPr/>
    </dgm:pt>
  </dgm:ptLst>
  <dgm:cxnLst>
    <dgm:cxn modelId="{F68A7D0A-EED5-1340-8A3D-2DB85D193A58}" type="presOf" srcId="{C1B51D7B-78F7-8A4D-B620-2C1CF594AC6D}" destId="{FDB26AF9-21A6-9B4A-BDB5-072A215E7F5A}" srcOrd="0" destOrd="0" presId="urn:microsoft.com/office/officeart/2005/8/layout/list1"/>
    <dgm:cxn modelId="{72179A1D-DE35-4A62-B3A6-B0FF30028DF9}" srcId="{9E643420-9E9F-41AE-A97F-79C5708D9F6E}" destId="{6E4DF8EA-0A71-4D59-945D-A0C099EADA92}" srcOrd="1" destOrd="0" parTransId="{759A82A0-36F7-43EC-BB15-7323BB2C0182}" sibTransId="{DF6EC282-2BDB-4267-8729-8E4DC3CBDF09}"/>
    <dgm:cxn modelId="{07C29021-140B-A745-9575-8DE198F61E49}" type="presOf" srcId="{AD884D6C-2A06-8340-BED9-B71A653C9BB5}" destId="{39C09A15-9470-BD44-BBB5-A8A09BA95DDA}" srcOrd="1" destOrd="0" presId="urn:microsoft.com/office/officeart/2005/8/layout/list1"/>
    <dgm:cxn modelId="{EEBCAB33-9BE4-CA41-AA68-2DB9BF2ADB23}" type="presOf" srcId="{AD884D6C-2A06-8340-BED9-B71A653C9BB5}" destId="{E1751CB1-A560-7A46-BCBC-C1D9A66558D6}" srcOrd="0" destOrd="0" presId="urn:microsoft.com/office/officeart/2005/8/layout/list1"/>
    <dgm:cxn modelId="{795DFF36-6862-0746-9348-5D9E1FBDAE80}" type="presOf" srcId="{9E643420-9E9F-41AE-A97F-79C5708D9F6E}" destId="{23FDCD27-BD53-5146-8B72-4444A080BB48}" srcOrd="0" destOrd="0" presId="urn:microsoft.com/office/officeart/2005/8/layout/list1"/>
    <dgm:cxn modelId="{51AD256A-FF6E-FA41-98F8-9DB6129A8184}" type="presOf" srcId="{6E4DF8EA-0A71-4D59-945D-A0C099EADA92}" destId="{A4F1E0C0-8C28-5649-BE38-009C1A8D61C1}" srcOrd="1" destOrd="0" presId="urn:microsoft.com/office/officeart/2005/8/layout/list1"/>
    <dgm:cxn modelId="{27E1714E-2BD1-6343-8C95-B4914F41B3A5}" type="presOf" srcId="{3D94F6E2-AD82-F54D-B229-34AA1F606A8D}" destId="{7D7B613C-335B-0E42-B508-C6725A85FC37}" srcOrd="1" destOrd="0" presId="urn:microsoft.com/office/officeart/2005/8/layout/list1"/>
    <dgm:cxn modelId="{60572E56-8B8C-FA46-A56E-6415BD2A0B3B}" type="presOf" srcId="{3D94F6E2-AD82-F54D-B229-34AA1F606A8D}" destId="{3B9E9FD7-EA4B-3445-9328-56C16898786A}" srcOrd="0" destOrd="0" presId="urn:microsoft.com/office/officeart/2005/8/layout/list1"/>
    <dgm:cxn modelId="{11D2B6A3-D7EB-134C-BBB4-75B97FDAC3E6}" srcId="{9E643420-9E9F-41AE-A97F-79C5708D9F6E}" destId="{3D94F6E2-AD82-F54D-B229-34AA1F606A8D}" srcOrd="0" destOrd="0" parTransId="{38D5146D-6A7A-2D4F-AA64-21A6E8546FD4}" sibTransId="{312FFE50-9A10-E843-9FA4-412D720665FD}"/>
    <dgm:cxn modelId="{F1354AB3-5115-9E4C-B281-CE0B58371EF5}" type="presOf" srcId="{C1B51D7B-78F7-8A4D-B620-2C1CF594AC6D}" destId="{30EF6348-4888-A141-BE91-0F901675245F}" srcOrd="1" destOrd="0" presId="urn:microsoft.com/office/officeart/2005/8/layout/list1"/>
    <dgm:cxn modelId="{DD3628B8-7DCA-D540-9057-42A702FBD520}" srcId="{9E643420-9E9F-41AE-A97F-79C5708D9F6E}" destId="{AD884D6C-2A06-8340-BED9-B71A653C9BB5}" srcOrd="3" destOrd="0" parTransId="{D7C50D43-56D1-EB41-9AD7-B1564FD73860}" sibTransId="{E09BC928-BF7B-B24C-BC8A-BB702CC746EA}"/>
    <dgm:cxn modelId="{67F070EB-0E69-E34F-8F9E-771E4407BB31}" type="presOf" srcId="{6E4DF8EA-0A71-4D59-945D-A0C099EADA92}" destId="{FFE618FE-F74D-384F-96FA-B8C6AAEC7D5D}" srcOrd="0" destOrd="0" presId="urn:microsoft.com/office/officeart/2005/8/layout/list1"/>
    <dgm:cxn modelId="{32B076F3-8BD6-DA40-ADE5-EA2EE7443A4F}" srcId="{9E643420-9E9F-41AE-A97F-79C5708D9F6E}" destId="{C1B51D7B-78F7-8A4D-B620-2C1CF594AC6D}" srcOrd="2" destOrd="0" parTransId="{C48FC191-DA6E-7E49-BEC2-274C04F3F0BC}" sibTransId="{6FD1C5B1-65AC-7246-A2F0-04F541323387}"/>
    <dgm:cxn modelId="{DD67B3F7-851C-464F-9046-6F58FF0E9E84}" type="presParOf" srcId="{23FDCD27-BD53-5146-8B72-4444A080BB48}" destId="{244886E2-7805-F642-A125-D1296EE654CC}" srcOrd="0" destOrd="0" presId="urn:microsoft.com/office/officeart/2005/8/layout/list1"/>
    <dgm:cxn modelId="{86F2B539-77D6-D644-BD0E-06C17376C091}" type="presParOf" srcId="{244886E2-7805-F642-A125-D1296EE654CC}" destId="{3B9E9FD7-EA4B-3445-9328-56C16898786A}" srcOrd="0" destOrd="0" presId="urn:microsoft.com/office/officeart/2005/8/layout/list1"/>
    <dgm:cxn modelId="{6F13E4AF-834E-E64A-BD20-A329BE67D041}" type="presParOf" srcId="{244886E2-7805-F642-A125-D1296EE654CC}" destId="{7D7B613C-335B-0E42-B508-C6725A85FC37}" srcOrd="1" destOrd="0" presId="urn:microsoft.com/office/officeart/2005/8/layout/list1"/>
    <dgm:cxn modelId="{92679348-4924-0849-94E5-E0025AAA4473}" type="presParOf" srcId="{23FDCD27-BD53-5146-8B72-4444A080BB48}" destId="{ACDF5695-79F5-7F41-A512-7CB91E571D38}" srcOrd="1" destOrd="0" presId="urn:microsoft.com/office/officeart/2005/8/layout/list1"/>
    <dgm:cxn modelId="{DD73E623-AFF3-CE4B-8F15-34CB136C5895}" type="presParOf" srcId="{23FDCD27-BD53-5146-8B72-4444A080BB48}" destId="{8AA3B1F4-EA27-5F4F-999C-B4A644CC4400}" srcOrd="2" destOrd="0" presId="urn:microsoft.com/office/officeart/2005/8/layout/list1"/>
    <dgm:cxn modelId="{7F4988B1-56A4-0642-B53F-29C6AF575C97}" type="presParOf" srcId="{23FDCD27-BD53-5146-8B72-4444A080BB48}" destId="{9FD841CC-D597-0B48-86A8-FCB27076B15B}" srcOrd="3" destOrd="0" presId="urn:microsoft.com/office/officeart/2005/8/layout/list1"/>
    <dgm:cxn modelId="{42BB23C5-AA87-7B40-8306-98D818DF5FC5}" type="presParOf" srcId="{23FDCD27-BD53-5146-8B72-4444A080BB48}" destId="{07689FB3-B7A1-C045-8A14-02886A798C0B}" srcOrd="4" destOrd="0" presId="urn:microsoft.com/office/officeart/2005/8/layout/list1"/>
    <dgm:cxn modelId="{7F2E829D-39D4-6D41-B9F5-29FAA1955FF0}" type="presParOf" srcId="{07689FB3-B7A1-C045-8A14-02886A798C0B}" destId="{FFE618FE-F74D-384F-96FA-B8C6AAEC7D5D}" srcOrd="0" destOrd="0" presId="urn:microsoft.com/office/officeart/2005/8/layout/list1"/>
    <dgm:cxn modelId="{297D05E5-72AC-2249-92EA-5A8EF39202DD}" type="presParOf" srcId="{07689FB3-B7A1-C045-8A14-02886A798C0B}" destId="{A4F1E0C0-8C28-5649-BE38-009C1A8D61C1}" srcOrd="1" destOrd="0" presId="urn:microsoft.com/office/officeart/2005/8/layout/list1"/>
    <dgm:cxn modelId="{E1927B31-457F-004F-9697-9318B733A44E}" type="presParOf" srcId="{23FDCD27-BD53-5146-8B72-4444A080BB48}" destId="{52D88D64-E2B7-5B43-8334-6AEFDF87DDF4}" srcOrd="5" destOrd="0" presId="urn:microsoft.com/office/officeart/2005/8/layout/list1"/>
    <dgm:cxn modelId="{96CBB0E4-37E6-B84B-9110-485411FC5F45}" type="presParOf" srcId="{23FDCD27-BD53-5146-8B72-4444A080BB48}" destId="{12C392B0-261E-9246-A3AE-59A3D4A7D90B}" srcOrd="6" destOrd="0" presId="urn:microsoft.com/office/officeart/2005/8/layout/list1"/>
    <dgm:cxn modelId="{6DDB543A-5F7E-A74F-B154-5781F8D0F060}" type="presParOf" srcId="{23FDCD27-BD53-5146-8B72-4444A080BB48}" destId="{1D7C68DF-9C0C-694C-B271-29AA4F4E0475}" srcOrd="7" destOrd="0" presId="urn:microsoft.com/office/officeart/2005/8/layout/list1"/>
    <dgm:cxn modelId="{46D3B781-F3A1-684B-9589-7CEB21CC0558}" type="presParOf" srcId="{23FDCD27-BD53-5146-8B72-4444A080BB48}" destId="{413168C4-7CF1-C344-A21A-C8B0294A4CD4}" srcOrd="8" destOrd="0" presId="urn:microsoft.com/office/officeart/2005/8/layout/list1"/>
    <dgm:cxn modelId="{72CE58B1-369F-7D42-B457-250D15CAE123}" type="presParOf" srcId="{413168C4-7CF1-C344-A21A-C8B0294A4CD4}" destId="{FDB26AF9-21A6-9B4A-BDB5-072A215E7F5A}" srcOrd="0" destOrd="0" presId="urn:microsoft.com/office/officeart/2005/8/layout/list1"/>
    <dgm:cxn modelId="{6B88C76B-823D-FC4F-B16A-E390BFD84BE6}" type="presParOf" srcId="{413168C4-7CF1-C344-A21A-C8B0294A4CD4}" destId="{30EF6348-4888-A141-BE91-0F901675245F}" srcOrd="1" destOrd="0" presId="urn:microsoft.com/office/officeart/2005/8/layout/list1"/>
    <dgm:cxn modelId="{2E43F8E5-D78E-2349-9F74-F78C4D3D10A6}" type="presParOf" srcId="{23FDCD27-BD53-5146-8B72-4444A080BB48}" destId="{932995B9-418A-DE41-B975-41EBD50E64A5}" srcOrd="9" destOrd="0" presId="urn:microsoft.com/office/officeart/2005/8/layout/list1"/>
    <dgm:cxn modelId="{0617B874-FEBA-BC44-8A9C-A135D21A8D71}" type="presParOf" srcId="{23FDCD27-BD53-5146-8B72-4444A080BB48}" destId="{411179A8-132A-FF45-A8CB-27F49163033B}" srcOrd="10" destOrd="0" presId="urn:microsoft.com/office/officeart/2005/8/layout/list1"/>
    <dgm:cxn modelId="{94CBE05B-CA5C-8C43-8E26-837271556BB6}" type="presParOf" srcId="{23FDCD27-BD53-5146-8B72-4444A080BB48}" destId="{6FE1454E-6635-9540-8B3D-4FA6C7E99AD4}" srcOrd="11" destOrd="0" presId="urn:microsoft.com/office/officeart/2005/8/layout/list1"/>
    <dgm:cxn modelId="{E4F6EECD-9ACF-F243-A477-8D6D6A8A817D}" type="presParOf" srcId="{23FDCD27-BD53-5146-8B72-4444A080BB48}" destId="{53AF6384-A399-1049-985F-ACEFC15E19E4}" srcOrd="12" destOrd="0" presId="urn:microsoft.com/office/officeart/2005/8/layout/list1"/>
    <dgm:cxn modelId="{69BF281F-A76A-CE45-AE89-17469D97A603}" type="presParOf" srcId="{53AF6384-A399-1049-985F-ACEFC15E19E4}" destId="{E1751CB1-A560-7A46-BCBC-C1D9A66558D6}" srcOrd="0" destOrd="0" presId="urn:microsoft.com/office/officeart/2005/8/layout/list1"/>
    <dgm:cxn modelId="{3B9997F9-0C2F-C749-A1B6-1DDF4CC59562}" type="presParOf" srcId="{53AF6384-A399-1049-985F-ACEFC15E19E4}" destId="{39C09A15-9470-BD44-BBB5-A8A09BA95DDA}" srcOrd="1" destOrd="0" presId="urn:microsoft.com/office/officeart/2005/8/layout/list1"/>
    <dgm:cxn modelId="{656CA0F8-CAD8-D646-98C2-B2CD4AAE007C}" type="presParOf" srcId="{23FDCD27-BD53-5146-8B72-4444A080BB48}" destId="{98D843F8-C004-F44C-AB5D-6CD0E65FBBB3}" srcOrd="13" destOrd="0" presId="urn:microsoft.com/office/officeart/2005/8/layout/list1"/>
    <dgm:cxn modelId="{CB388530-5EC2-0844-8E89-BC6E2A6A3F09}" type="presParOf" srcId="{23FDCD27-BD53-5146-8B72-4444A080BB48}" destId="{8CB55CD3-2E6E-E142-86E3-27EC568F886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dgm:t>
        <a:bodyPr/>
        <a:lstStyle/>
        <a:p>
          <a:r>
            <a:rPr lang="en-US" sz="2200"/>
            <a:t>What tasks can I perform?</a:t>
          </a:r>
        </a:p>
      </dgm:t>
    </dgm:pt>
    <dgm:pt modelId="{759A82A0-36F7-43EC-BB15-7323BB2C0182}" type="parTrans" cxnId="{72179A1D-DE35-4A62-B3A6-B0FF30028DF9}">
      <dgm:prSet/>
      <dgm:spPr/>
      <dgm:t>
        <a:bodyPr/>
        <a:lstStyle/>
        <a:p>
          <a:endParaRPr lang="en-US" sz="2200"/>
        </a:p>
      </dgm:t>
    </dgm:pt>
    <dgm:pt modelId="{DF6EC282-2BDB-4267-8729-8E4DC3CBDF09}" type="sibTrans" cxnId="{72179A1D-DE35-4A62-B3A6-B0FF30028DF9}">
      <dgm:prSet/>
      <dgm:spPr/>
      <dgm:t>
        <a:bodyPr/>
        <a:lstStyle/>
        <a:p>
          <a:endParaRPr lang="en-US" sz="2200"/>
        </a:p>
      </dgm:t>
    </dgm:pt>
    <dgm:pt modelId="{A0481D15-F0BE-A749-A9E8-BA4107FFAFFB}">
      <dgm:prSet phldrT="[Text]" custT="1"/>
      <dgm:spPr/>
      <dgm:t>
        <a:bodyPr/>
        <a:lstStyle/>
        <a:p>
          <a:r>
            <a:rPr lang="en-US" sz="2200"/>
            <a:t>What tasks am I not allowed to perform?</a:t>
          </a:r>
        </a:p>
      </dgm:t>
    </dgm:pt>
    <dgm:pt modelId="{3C6C551A-FC25-CF49-9B1E-50CE7B2AA744}" type="parTrans" cxnId="{00B56D19-2F1F-0842-B3F2-76F7111D47EA}">
      <dgm:prSet/>
      <dgm:spPr/>
      <dgm:t>
        <a:bodyPr/>
        <a:lstStyle/>
        <a:p>
          <a:endParaRPr lang="en-US" sz="2200"/>
        </a:p>
      </dgm:t>
    </dgm:pt>
    <dgm:pt modelId="{70D97242-E6DE-1647-A64C-E8A69EBFBAEE}" type="sibTrans" cxnId="{00B56D19-2F1F-0842-B3F2-76F7111D47EA}">
      <dgm:prSet/>
      <dgm:spPr/>
      <dgm:t>
        <a:bodyPr/>
        <a:lstStyle/>
        <a:p>
          <a:endParaRPr lang="en-US" sz="2200"/>
        </a:p>
      </dgm:t>
    </dgm:pt>
    <dgm:pt modelId="{D6A30DA3-4CD4-8A4A-BD1F-692D34BADE2C}">
      <dgm:prSet phldrT="[Text]" custT="1"/>
      <dgm:spPr/>
      <dgm:t>
        <a:bodyPr/>
        <a:lstStyle/>
        <a:p>
          <a:r>
            <a:rPr lang="en-US" sz="2200"/>
            <a:t>What will my typical work day look like?</a:t>
          </a:r>
        </a:p>
      </dgm:t>
    </dgm:pt>
    <dgm:pt modelId="{9875389F-9828-C243-AA81-FD732824913E}" type="parTrans" cxnId="{32BB1839-B07B-F74C-B49C-F4F702433CEE}">
      <dgm:prSet/>
      <dgm:spPr/>
      <dgm:t>
        <a:bodyPr/>
        <a:lstStyle/>
        <a:p>
          <a:endParaRPr lang="en-US" sz="2200"/>
        </a:p>
      </dgm:t>
    </dgm:pt>
    <dgm:pt modelId="{DB8C97C3-25F8-9243-BDC3-8EB80F42A534}" type="sibTrans" cxnId="{32BB1839-B07B-F74C-B49C-F4F702433CEE}">
      <dgm:prSet/>
      <dgm:spPr/>
      <dgm:t>
        <a:bodyPr/>
        <a:lstStyle/>
        <a:p>
          <a:endParaRPr lang="en-US" sz="2200"/>
        </a:p>
      </dgm:t>
    </dgm:pt>
    <dgm:pt modelId="{3267B567-7DC0-304B-AF32-DA138F11F5B9}">
      <dgm:prSet phldrT="[Text]" custT="1"/>
      <dgm:spPr/>
      <dgm:t>
        <a:bodyPr/>
        <a:lstStyle/>
        <a:p>
          <a:r>
            <a:rPr lang="en-US" sz="2200"/>
            <a:t>What are my main responsibilities?</a:t>
          </a:r>
        </a:p>
      </dgm:t>
    </dgm:pt>
    <dgm:pt modelId="{897D9214-7F00-654B-A7FC-E8FA72C3028C}" type="parTrans" cxnId="{2EEC6A41-4F5C-6C4B-A664-98B37B208048}">
      <dgm:prSet/>
      <dgm:spPr/>
      <dgm:t>
        <a:bodyPr/>
        <a:lstStyle/>
        <a:p>
          <a:endParaRPr lang="en-US" sz="2200"/>
        </a:p>
      </dgm:t>
    </dgm:pt>
    <dgm:pt modelId="{0CCAD609-D7FD-964D-BF30-8BC50DC84DAC}" type="sibTrans" cxnId="{2EEC6A41-4F5C-6C4B-A664-98B37B208048}">
      <dgm:prSet/>
      <dgm:spPr/>
      <dgm:t>
        <a:bodyPr/>
        <a:lstStyle/>
        <a:p>
          <a:endParaRPr lang="en-US" sz="2200"/>
        </a:p>
      </dgm:t>
    </dgm:pt>
    <dgm:pt modelId="{5493107B-19E1-004C-8815-2074DDA0240A}" type="pres">
      <dgm:prSet presAssocID="{9E643420-9E9F-41AE-A97F-79C5708D9F6E}" presName="linear" presStyleCnt="0">
        <dgm:presLayoutVars>
          <dgm:animLvl val="lvl"/>
          <dgm:resizeHandles val="exact"/>
        </dgm:presLayoutVars>
      </dgm:prSet>
      <dgm:spPr/>
    </dgm:pt>
    <dgm:pt modelId="{2EEA3CEB-F0CB-2542-9A52-942BDF872D14}" type="pres">
      <dgm:prSet presAssocID="{6E4DF8EA-0A71-4D59-945D-A0C099EADA92}" presName="parentText" presStyleLbl="node1" presStyleIdx="0" presStyleCnt="4">
        <dgm:presLayoutVars>
          <dgm:chMax val="0"/>
          <dgm:bulletEnabled val="1"/>
        </dgm:presLayoutVars>
      </dgm:prSet>
      <dgm:spPr/>
    </dgm:pt>
    <dgm:pt modelId="{C27213C4-7D97-0849-8519-9C2776DD518E}" type="pres">
      <dgm:prSet presAssocID="{DF6EC282-2BDB-4267-8729-8E4DC3CBDF09}" presName="spacer" presStyleCnt="0"/>
      <dgm:spPr/>
    </dgm:pt>
    <dgm:pt modelId="{2E3F6E59-F0F8-4D46-B31D-0761621C315B}" type="pres">
      <dgm:prSet presAssocID="{A0481D15-F0BE-A749-A9E8-BA4107FFAFFB}" presName="parentText" presStyleLbl="node1" presStyleIdx="1" presStyleCnt="4">
        <dgm:presLayoutVars>
          <dgm:chMax val="0"/>
          <dgm:bulletEnabled val="1"/>
        </dgm:presLayoutVars>
      </dgm:prSet>
      <dgm:spPr/>
    </dgm:pt>
    <dgm:pt modelId="{A1FE4DE0-729F-1946-BFF4-2F737ABC63D1}" type="pres">
      <dgm:prSet presAssocID="{70D97242-E6DE-1647-A64C-E8A69EBFBAEE}" presName="spacer" presStyleCnt="0"/>
      <dgm:spPr/>
    </dgm:pt>
    <dgm:pt modelId="{36B5A848-59A5-9A49-85E0-168E958C2FEE}" type="pres">
      <dgm:prSet presAssocID="{D6A30DA3-4CD4-8A4A-BD1F-692D34BADE2C}" presName="parentText" presStyleLbl="node1" presStyleIdx="2" presStyleCnt="4">
        <dgm:presLayoutVars>
          <dgm:chMax val="0"/>
          <dgm:bulletEnabled val="1"/>
        </dgm:presLayoutVars>
      </dgm:prSet>
      <dgm:spPr/>
    </dgm:pt>
    <dgm:pt modelId="{CD6DEE3E-42C3-9D41-B6F8-2B5079C7514C}" type="pres">
      <dgm:prSet presAssocID="{DB8C97C3-25F8-9243-BDC3-8EB80F42A534}" presName="spacer" presStyleCnt="0"/>
      <dgm:spPr/>
    </dgm:pt>
    <dgm:pt modelId="{12BB253B-26BA-344A-A065-5D7E3CA85F66}" type="pres">
      <dgm:prSet presAssocID="{3267B567-7DC0-304B-AF32-DA138F11F5B9}" presName="parentText" presStyleLbl="node1" presStyleIdx="3" presStyleCnt="4">
        <dgm:presLayoutVars>
          <dgm:chMax val="0"/>
          <dgm:bulletEnabled val="1"/>
        </dgm:presLayoutVars>
      </dgm:prSet>
      <dgm:spPr/>
    </dgm:pt>
  </dgm:ptLst>
  <dgm:cxnLst>
    <dgm:cxn modelId="{35BC6C04-4349-7145-8CEA-F9A6E293B465}" type="presOf" srcId="{9E643420-9E9F-41AE-A97F-79C5708D9F6E}" destId="{5493107B-19E1-004C-8815-2074DDA0240A}" srcOrd="0" destOrd="0" presId="urn:microsoft.com/office/officeart/2005/8/layout/vList2"/>
    <dgm:cxn modelId="{00B56D19-2F1F-0842-B3F2-76F7111D47EA}" srcId="{9E643420-9E9F-41AE-A97F-79C5708D9F6E}" destId="{A0481D15-F0BE-A749-A9E8-BA4107FFAFFB}" srcOrd="1" destOrd="0" parTransId="{3C6C551A-FC25-CF49-9B1E-50CE7B2AA744}" sibTransId="{70D97242-E6DE-1647-A64C-E8A69EBFBAEE}"/>
    <dgm:cxn modelId="{72179A1D-DE35-4A62-B3A6-B0FF30028DF9}" srcId="{9E643420-9E9F-41AE-A97F-79C5708D9F6E}" destId="{6E4DF8EA-0A71-4D59-945D-A0C099EADA92}" srcOrd="0" destOrd="0" parTransId="{759A82A0-36F7-43EC-BB15-7323BB2C0182}" sibTransId="{DF6EC282-2BDB-4267-8729-8E4DC3CBDF09}"/>
    <dgm:cxn modelId="{32BB1839-B07B-F74C-B49C-F4F702433CEE}" srcId="{9E643420-9E9F-41AE-A97F-79C5708D9F6E}" destId="{D6A30DA3-4CD4-8A4A-BD1F-692D34BADE2C}" srcOrd="2" destOrd="0" parTransId="{9875389F-9828-C243-AA81-FD732824913E}" sibTransId="{DB8C97C3-25F8-9243-BDC3-8EB80F42A534}"/>
    <dgm:cxn modelId="{2EEC6A41-4F5C-6C4B-A664-98B37B208048}" srcId="{9E643420-9E9F-41AE-A97F-79C5708D9F6E}" destId="{3267B567-7DC0-304B-AF32-DA138F11F5B9}" srcOrd="3" destOrd="0" parTransId="{897D9214-7F00-654B-A7FC-E8FA72C3028C}" sibTransId="{0CCAD609-D7FD-964D-BF30-8BC50DC84DAC}"/>
    <dgm:cxn modelId="{7D8F097C-B03C-DB4B-8A7F-8968A6E0717A}" type="presOf" srcId="{D6A30DA3-4CD4-8A4A-BD1F-692D34BADE2C}" destId="{36B5A848-59A5-9A49-85E0-168E958C2FEE}" srcOrd="0" destOrd="0" presId="urn:microsoft.com/office/officeart/2005/8/layout/vList2"/>
    <dgm:cxn modelId="{2540EF8E-C308-994C-A6DE-DBA0DE7166E6}" type="presOf" srcId="{6E4DF8EA-0A71-4D59-945D-A0C099EADA92}" destId="{2EEA3CEB-F0CB-2542-9A52-942BDF872D14}" srcOrd="0" destOrd="0" presId="urn:microsoft.com/office/officeart/2005/8/layout/vList2"/>
    <dgm:cxn modelId="{8E998099-1DB7-3F46-8CB6-B48E3F2B7247}" type="presOf" srcId="{A0481D15-F0BE-A749-A9E8-BA4107FFAFFB}" destId="{2E3F6E59-F0F8-4D46-B31D-0761621C315B}" srcOrd="0" destOrd="0" presId="urn:microsoft.com/office/officeart/2005/8/layout/vList2"/>
    <dgm:cxn modelId="{A72BD7F7-81A8-1F4C-ADAF-E09F1FD2068E}" type="presOf" srcId="{3267B567-7DC0-304B-AF32-DA138F11F5B9}" destId="{12BB253B-26BA-344A-A065-5D7E3CA85F66}" srcOrd="0" destOrd="0" presId="urn:microsoft.com/office/officeart/2005/8/layout/vList2"/>
    <dgm:cxn modelId="{83E9458C-CA1B-7846-BAE2-4D479B5A88E8}" type="presParOf" srcId="{5493107B-19E1-004C-8815-2074DDA0240A}" destId="{2EEA3CEB-F0CB-2542-9A52-942BDF872D14}" srcOrd="0" destOrd="0" presId="urn:microsoft.com/office/officeart/2005/8/layout/vList2"/>
    <dgm:cxn modelId="{481A27C0-0243-B841-8131-6333BE0362F0}" type="presParOf" srcId="{5493107B-19E1-004C-8815-2074DDA0240A}" destId="{C27213C4-7D97-0849-8519-9C2776DD518E}" srcOrd="1" destOrd="0" presId="urn:microsoft.com/office/officeart/2005/8/layout/vList2"/>
    <dgm:cxn modelId="{9013285B-93A5-6846-9589-39D50E550D85}" type="presParOf" srcId="{5493107B-19E1-004C-8815-2074DDA0240A}" destId="{2E3F6E59-F0F8-4D46-B31D-0761621C315B}" srcOrd="2" destOrd="0" presId="urn:microsoft.com/office/officeart/2005/8/layout/vList2"/>
    <dgm:cxn modelId="{B2A4250C-F15B-A549-8248-B4E508B636CD}" type="presParOf" srcId="{5493107B-19E1-004C-8815-2074DDA0240A}" destId="{A1FE4DE0-729F-1946-BFF4-2F737ABC63D1}" srcOrd="3" destOrd="0" presId="urn:microsoft.com/office/officeart/2005/8/layout/vList2"/>
    <dgm:cxn modelId="{35BEE29D-D52D-CF4E-9457-C4691B8B0856}" type="presParOf" srcId="{5493107B-19E1-004C-8815-2074DDA0240A}" destId="{36B5A848-59A5-9A49-85E0-168E958C2FEE}" srcOrd="4" destOrd="0" presId="urn:microsoft.com/office/officeart/2005/8/layout/vList2"/>
    <dgm:cxn modelId="{4A12462F-4257-194A-9A0B-0688F69F84AD}" type="presParOf" srcId="{5493107B-19E1-004C-8815-2074DDA0240A}" destId="{CD6DEE3E-42C3-9D41-B6F8-2B5079C7514C}" srcOrd="5" destOrd="0" presId="urn:microsoft.com/office/officeart/2005/8/layout/vList2"/>
    <dgm:cxn modelId="{6C92E047-6017-B849-8D91-DC3332764F5D}" type="presParOf" srcId="{5493107B-19E1-004C-8815-2074DDA0240A}" destId="{12BB253B-26BA-344A-A065-5D7E3CA85F6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07F2995C-381A-5547-843A-77F055E1D1E0}">
      <dgm:prSet phldrT="[Text]" custT="1"/>
      <dgm:spPr/>
      <dgm:t>
        <a:bodyPr/>
        <a:lstStyle/>
        <a:p>
          <a:r>
            <a:rPr lang="en-US" sz="2200" dirty="0"/>
            <a:t>What are the other possible responsibilities that might get assigned to me?</a:t>
          </a:r>
        </a:p>
      </dgm:t>
    </dgm:pt>
    <dgm:pt modelId="{52024BD1-4063-8441-A397-477791F27EFE}" type="parTrans" cxnId="{9DE2A1E9-B189-CC4E-8367-20A96F9399AC}">
      <dgm:prSet/>
      <dgm:spPr/>
      <dgm:t>
        <a:bodyPr/>
        <a:lstStyle/>
        <a:p>
          <a:endParaRPr lang="en-US" sz="2200"/>
        </a:p>
      </dgm:t>
    </dgm:pt>
    <dgm:pt modelId="{37961547-CABB-FF48-A30F-892AB8A95C6F}" type="sibTrans" cxnId="{9DE2A1E9-B189-CC4E-8367-20A96F9399AC}">
      <dgm:prSet/>
      <dgm:spPr/>
      <dgm:t>
        <a:bodyPr/>
        <a:lstStyle/>
        <a:p>
          <a:endParaRPr lang="en-US" sz="2200"/>
        </a:p>
      </dgm:t>
    </dgm:pt>
    <dgm:pt modelId="{E51CDCD3-23F3-BB4C-A908-A27E61CE8C0E}">
      <dgm:prSet phldrT="[Text]" custT="1"/>
      <dgm:spPr/>
      <dgm:t>
        <a:bodyPr/>
        <a:lstStyle/>
        <a:p>
          <a:r>
            <a:rPr lang="en-US" sz="2200" dirty="0"/>
            <a:t>If there is a task I am not allowed to perform, to whom do I refer my client?</a:t>
          </a:r>
        </a:p>
      </dgm:t>
    </dgm:pt>
    <dgm:pt modelId="{725C0D82-1BAE-234F-B6F1-4E59A5A23168}" type="parTrans" cxnId="{3CCE8B36-F640-4849-84AA-3C258A2F6F3A}">
      <dgm:prSet/>
      <dgm:spPr/>
      <dgm:t>
        <a:bodyPr/>
        <a:lstStyle/>
        <a:p>
          <a:endParaRPr lang="en-US" sz="2200"/>
        </a:p>
      </dgm:t>
    </dgm:pt>
    <dgm:pt modelId="{4593C142-B206-5441-A927-5B981DED2426}" type="sibTrans" cxnId="{3CCE8B36-F640-4849-84AA-3C258A2F6F3A}">
      <dgm:prSet/>
      <dgm:spPr/>
      <dgm:t>
        <a:bodyPr/>
        <a:lstStyle/>
        <a:p>
          <a:endParaRPr lang="en-US" sz="2200"/>
        </a:p>
      </dgm:t>
    </dgm:pt>
    <dgm:pt modelId="{5493107B-19E1-004C-8815-2074DDA0240A}" type="pres">
      <dgm:prSet presAssocID="{9E643420-9E9F-41AE-A97F-79C5708D9F6E}" presName="linear" presStyleCnt="0">
        <dgm:presLayoutVars>
          <dgm:animLvl val="lvl"/>
          <dgm:resizeHandles val="exact"/>
        </dgm:presLayoutVars>
      </dgm:prSet>
      <dgm:spPr/>
    </dgm:pt>
    <dgm:pt modelId="{9E9CA7D5-1F5E-094B-B86E-A61A7C71290C}" type="pres">
      <dgm:prSet presAssocID="{07F2995C-381A-5547-843A-77F055E1D1E0}" presName="parentText" presStyleLbl="node1" presStyleIdx="0" presStyleCnt="2">
        <dgm:presLayoutVars>
          <dgm:chMax val="0"/>
          <dgm:bulletEnabled val="1"/>
        </dgm:presLayoutVars>
      </dgm:prSet>
      <dgm:spPr/>
    </dgm:pt>
    <dgm:pt modelId="{44099B08-EC70-A544-BA47-5CA3A7C1ECEC}" type="pres">
      <dgm:prSet presAssocID="{37961547-CABB-FF48-A30F-892AB8A95C6F}" presName="spacer" presStyleCnt="0"/>
      <dgm:spPr/>
    </dgm:pt>
    <dgm:pt modelId="{86EEDD1E-BC53-7A4F-BAE6-925A0D04C534}" type="pres">
      <dgm:prSet presAssocID="{E51CDCD3-23F3-BB4C-A908-A27E61CE8C0E}" presName="parentText" presStyleLbl="node1" presStyleIdx="1" presStyleCnt="2">
        <dgm:presLayoutVars>
          <dgm:chMax val="0"/>
          <dgm:bulletEnabled val="1"/>
        </dgm:presLayoutVars>
      </dgm:prSet>
      <dgm:spPr/>
    </dgm:pt>
  </dgm:ptLst>
  <dgm:cxnLst>
    <dgm:cxn modelId="{35BC6C04-4349-7145-8CEA-F9A6E293B465}" type="presOf" srcId="{9E643420-9E9F-41AE-A97F-79C5708D9F6E}" destId="{5493107B-19E1-004C-8815-2074DDA0240A}" srcOrd="0" destOrd="0" presId="urn:microsoft.com/office/officeart/2005/8/layout/vList2"/>
    <dgm:cxn modelId="{3CCE8B36-F640-4849-84AA-3C258A2F6F3A}" srcId="{9E643420-9E9F-41AE-A97F-79C5708D9F6E}" destId="{E51CDCD3-23F3-BB4C-A908-A27E61CE8C0E}" srcOrd="1" destOrd="0" parTransId="{725C0D82-1BAE-234F-B6F1-4E59A5A23168}" sibTransId="{4593C142-B206-5441-A927-5B981DED2426}"/>
    <dgm:cxn modelId="{A05F176D-8EF3-4141-9951-89EC0805C954}" type="presOf" srcId="{07F2995C-381A-5547-843A-77F055E1D1E0}" destId="{9E9CA7D5-1F5E-094B-B86E-A61A7C71290C}" srcOrd="0" destOrd="0" presId="urn:microsoft.com/office/officeart/2005/8/layout/vList2"/>
    <dgm:cxn modelId="{BBA3CB52-E41C-2943-8A7C-7B03DE7055DC}" type="presOf" srcId="{E51CDCD3-23F3-BB4C-A908-A27E61CE8C0E}" destId="{86EEDD1E-BC53-7A4F-BAE6-925A0D04C534}" srcOrd="0" destOrd="0" presId="urn:microsoft.com/office/officeart/2005/8/layout/vList2"/>
    <dgm:cxn modelId="{9DE2A1E9-B189-CC4E-8367-20A96F9399AC}" srcId="{9E643420-9E9F-41AE-A97F-79C5708D9F6E}" destId="{07F2995C-381A-5547-843A-77F055E1D1E0}" srcOrd="0" destOrd="0" parTransId="{52024BD1-4063-8441-A397-477791F27EFE}" sibTransId="{37961547-CABB-FF48-A30F-892AB8A95C6F}"/>
    <dgm:cxn modelId="{91626089-0CB2-DD45-B9AC-A519692E8210}" type="presParOf" srcId="{5493107B-19E1-004C-8815-2074DDA0240A}" destId="{9E9CA7D5-1F5E-094B-B86E-A61A7C71290C}" srcOrd="0" destOrd="0" presId="urn:microsoft.com/office/officeart/2005/8/layout/vList2"/>
    <dgm:cxn modelId="{32513380-6462-0143-A492-1C4ABBC36CAB}" type="presParOf" srcId="{5493107B-19E1-004C-8815-2074DDA0240A}" destId="{44099B08-EC70-A544-BA47-5CA3A7C1ECEC}" srcOrd="1" destOrd="0" presId="urn:microsoft.com/office/officeart/2005/8/layout/vList2"/>
    <dgm:cxn modelId="{6FBA4FEE-9FD4-4C4A-8EBF-E09A2403C35D}" type="presParOf" srcId="{5493107B-19E1-004C-8815-2074DDA0240A}" destId="{86EEDD1E-BC53-7A4F-BAE6-925A0D04C53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18B4F3-63F3-4CE6-AED8-B605D2AA1901}"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PH"/>
        </a:p>
      </dgm:t>
    </dgm:pt>
    <dgm:pt modelId="{EC235356-0535-44D9-AE89-01E6E9B9AED8}">
      <dgm:prSet phldrT="[Text]" custT="1"/>
      <dgm:spPr/>
      <dgm:t>
        <a:bodyPr/>
        <a:lstStyle/>
        <a:p>
          <a:pPr>
            <a:buClr>
              <a:srgbClr val="1C96D3"/>
            </a:buClr>
            <a:buFont typeface="Wingdings" panose="05000000000000000000" pitchFamily="2" charset="2"/>
            <a:buChar char="§"/>
          </a:pPr>
          <a:r>
            <a:rPr lang="en-US" sz="2200"/>
            <a:t>Personal perception</a:t>
          </a:r>
          <a:endParaRPr lang="en-PH" sz="2200"/>
        </a:p>
      </dgm:t>
    </dgm:pt>
    <dgm:pt modelId="{E83D8A55-A20B-469F-9F30-605EEA6BA2F9}" type="parTrans" cxnId="{A5092CEC-8392-422C-8E51-7FB6CFD210A2}">
      <dgm:prSet/>
      <dgm:spPr/>
      <dgm:t>
        <a:bodyPr/>
        <a:lstStyle/>
        <a:p>
          <a:endParaRPr lang="en-PH"/>
        </a:p>
      </dgm:t>
    </dgm:pt>
    <dgm:pt modelId="{0BFCF98D-299A-4B48-852F-A6C990BC36E2}" type="sibTrans" cxnId="{A5092CEC-8392-422C-8E51-7FB6CFD210A2}">
      <dgm:prSet/>
      <dgm:spPr/>
      <dgm:t>
        <a:bodyPr/>
        <a:lstStyle/>
        <a:p>
          <a:endParaRPr lang="en-PH"/>
        </a:p>
      </dgm:t>
    </dgm:pt>
    <dgm:pt modelId="{8CC6625F-4297-40ED-AB80-1E9959B30C7B}">
      <dgm:prSet custT="1"/>
      <dgm:spPr/>
      <dgm:t>
        <a:bodyPr/>
        <a:lstStyle/>
        <a:p>
          <a:r>
            <a:rPr lang="en-US" sz="2200"/>
            <a:t>Lack of self-confidence</a:t>
          </a:r>
        </a:p>
      </dgm:t>
    </dgm:pt>
    <dgm:pt modelId="{BE569A07-1D76-48DB-B011-5AF958E8706B}" type="parTrans" cxnId="{AE477501-4CFB-4B92-BA68-A869286F8529}">
      <dgm:prSet/>
      <dgm:spPr/>
      <dgm:t>
        <a:bodyPr/>
        <a:lstStyle/>
        <a:p>
          <a:endParaRPr lang="en-PH"/>
        </a:p>
      </dgm:t>
    </dgm:pt>
    <dgm:pt modelId="{07B8ADE3-BE2D-44D0-960D-394A9906BA36}" type="sibTrans" cxnId="{AE477501-4CFB-4B92-BA68-A869286F8529}">
      <dgm:prSet/>
      <dgm:spPr/>
      <dgm:t>
        <a:bodyPr/>
        <a:lstStyle/>
        <a:p>
          <a:endParaRPr lang="en-PH"/>
        </a:p>
      </dgm:t>
    </dgm:pt>
    <dgm:pt modelId="{917CB6D9-D65C-4FDF-BFA0-8D7B9A56C149}">
      <dgm:prSet custT="1"/>
      <dgm:spPr/>
      <dgm:t>
        <a:bodyPr/>
        <a:lstStyle/>
        <a:p>
          <a:r>
            <a:rPr lang="en-US" sz="2200"/>
            <a:t>Low self-esteem</a:t>
          </a:r>
        </a:p>
      </dgm:t>
    </dgm:pt>
    <dgm:pt modelId="{D60C6FA5-F86E-4A6C-897E-BEF1D3DC8A74}" type="parTrans" cxnId="{86B0F8A0-F288-449B-A70A-A78510B832C6}">
      <dgm:prSet/>
      <dgm:spPr/>
      <dgm:t>
        <a:bodyPr/>
        <a:lstStyle/>
        <a:p>
          <a:endParaRPr lang="en-PH"/>
        </a:p>
      </dgm:t>
    </dgm:pt>
    <dgm:pt modelId="{6228D61C-E30D-43DB-8566-ED83513D7914}" type="sibTrans" cxnId="{86B0F8A0-F288-449B-A70A-A78510B832C6}">
      <dgm:prSet/>
      <dgm:spPr/>
      <dgm:t>
        <a:bodyPr/>
        <a:lstStyle/>
        <a:p>
          <a:endParaRPr lang="en-PH"/>
        </a:p>
      </dgm:t>
    </dgm:pt>
    <dgm:pt modelId="{2F1C0D69-DB98-471C-8955-032A925A2996}">
      <dgm:prSet custT="1"/>
      <dgm:spPr/>
      <dgm:t>
        <a:bodyPr/>
        <a:lstStyle/>
        <a:p>
          <a:r>
            <a:rPr lang="en-US" sz="2200"/>
            <a:t>Negative body image</a:t>
          </a:r>
        </a:p>
      </dgm:t>
    </dgm:pt>
    <dgm:pt modelId="{8CECCAEF-7BCF-4670-BE6D-AC7A1C2E3947}" type="parTrans" cxnId="{175EE706-CDEA-45EB-913D-C45BE4EFB34E}">
      <dgm:prSet/>
      <dgm:spPr/>
      <dgm:t>
        <a:bodyPr/>
        <a:lstStyle/>
        <a:p>
          <a:endParaRPr lang="en-PH"/>
        </a:p>
      </dgm:t>
    </dgm:pt>
    <dgm:pt modelId="{B7E05B35-56F2-40D1-A4D0-D7168E527FF9}" type="sibTrans" cxnId="{175EE706-CDEA-45EB-913D-C45BE4EFB34E}">
      <dgm:prSet/>
      <dgm:spPr/>
      <dgm:t>
        <a:bodyPr/>
        <a:lstStyle/>
        <a:p>
          <a:endParaRPr lang="en-PH"/>
        </a:p>
      </dgm:t>
    </dgm:pt>
    <dgm:pt modelId="{EC7E7DBB-0665-4B55-861F-1DE2A43788CE}">
      <dgm:prSet custT="1"/>
      <dgm:spPr/>
      <dgm:t>
        <a:bodyPr/>
        <a:lstStyle/>
        <a:p>
          <a:r>
            <a:rPr lang="en-US" sz="2200"/>
            <a:t>Perception of others</a:t>
          </a:r>
        </a:p>
      </dgm:t>
    </dgm:pt>
    <dgm:pt modelId="{B1F76246-53E1-4232-BC63-365D4E8AEB76}" type="parTrans" cxnId="{6D33F041-C04D-4FE5-9F73-D09AC3910C57}">
      <dgm:prSet/>
      <dgm:spPr/>
      <dgm:t>
        <a:bodyPr/>
        <a:lstStyle/>
        <a:p>
          <a:endParaRPr lang="en-PH"/>
        </a:p>
      </dgm:t>
    </dgm:pt>
    <dgm:pt modelId="{DE346D5E-F1AD-4FE8-B9FC-FC97E649BB1E}" type="sibTrans" cxnId="{6D33F041-C04D-4FE5-9F73-D09AC3910C57}">
      <dgm:prSet/>
      <dgm:spPr/>
      <dgm:t>
        <a:bodyPr/>
        <a:lstStyle/>
        <a:p>
          <a:endParaRPr lang="en-PH"/>
        </a:p>
      </dgm:t>
    </dgm:pt>
    <dgm:pt modelId="{8903BE58-B577-4680-8838-7AFFDB6A19EB}" type="pres">
      <dgm:prSet presAssocID="{6618B4F3-63F3-4CE6-AED8-B605D2AA1901}" presName="diagram" presStyleCnt="0">
        <dgm:presLayoutVars>
          <dgm:dir/>
          <dgm:resizeHandles val="exact"/>
        </dgm:presLayoutVars>
      </dgm:prSet>
      <dgm:spPr/>
    </dgm:pt>
    <dgm:pt modelId="{C1A2E5BC-AD6C-428C-9EEF-8F392A7F513C}" type="pres">
      <dgm:prSet presAssocID="{EC235356-0535-44D9-AE89-01E6E9B9AED8}" presName="node" presStyleLbl="node1" presStyleIdx="0" presStyleCnt="5">
        <dgm:presLayoutVars>
          <dgm:bulletEnabled val="1"/>
        </dgm:presLayoutVars>
      </dgm:prSet>
      <dgm:spPr>
        <a:prstGeom prst="round2DiagRect">
          <a:avLst/>
        </a:prstGeom>
      </dgm:spPr>
    </dgm:pt>
    <dgm:pt modelId="{D6E13E66-DB03-4C9F-ABD8-B9A618A7A1EB}" type="pres">
      <dgm:prSet presAssocID="{0BFCF98D-299A-4B48-852F-A6C990BC36E2}" presName="sibTrans" presStyleCnt="0"/>
      <dgm:spPr/>
    </dgm:pt>
    <dgm:pt modelId="{B286E70A-6FB8-4AD3-B6DD-6BAC76851D80}" type="pres">
      <dgm:prSet presAssocID="{8CC6625F-4297-40ED-AB80-1E9959B30C7B}" presName="node" presStyleLbl="node1" presStyleIdx="1" presStyleCnt="5">
        <dgm:presLayoutVars>
          <dgm:bulletEnabled val="1"/>
        </dgm:presLayoutVars>
      </dgm:prSet>
      <dgm:spPr>
        <a:prstGeom prst="round2DiagRect">
          <a:avLst/>
        </a:prstGeom>
      </dgm:spPr>
    </dgm:pt>
    <dgm:pt modelId="{836469CE-42D2-447F-A915-51E37A3756AD}" type="pres">
      <dgm:prSet presAssocID="{07B8ADE3-BE2D-44D0-960D-394A9906BA36}" presName="sibTrans" presStyleCnt="0"/>
      <dgm:spPr/>
    </dgm:pt>
    <dgm:pt modelId="{898796D2-6837-42DA-BFCE-351230B2F2D9}" type="pres">
      <dgm:prSet presAssocID="{917CB6D9-D65C-4FDF-BFA0-8D7B9A56C149}" presName="node" presStyleLbl="node1" presStyleIdx="2" presStyleCnt="5">
        <dgm:presLayoutVars>
          <dgm:bulletEnabled val="1"/>
        </dgm:presLayoutVars>
      </dgm:prSet>
      <dgm:spPr>
        <a:prstGeom prst="round2DiagRect">
          <a:avLst/>
        </a:prstGeom>
      </dgm:spPr>
    </dgm:pt>
    <dgm:pt modelId="{10E9D3F7-8EEA-4816-9BA1-546D2904C899}" type="pres">
      <dgm:prSet presAssocID="{6228D61C-E30D-43DB-8566-ED83513D7914}" presName="sibTrans" presStyleCnt="0"/>
      <dgm:spPr/>
    </dgm:pt>
    <dgm:pt modelId="{8FFBF44B-DB93-4818-BCB5-EC2F52088912}" type="pres">
      <dgm:prSet presAssocID="{2F1C0D69-DB98-471C-8955-032A925A2996}" presName="node" presStyleLbl="node1" presStyleIdx="3" presStyleCnt="5">
        <dgm:presLayoutVars>
          <dgm:bulletEnabled val="1"/>
        </dgm:presLayoutVars>
      </dgm:prSet>
      <dgm:spPr>
        <a:prstGeom prst="round2DiagRect">
          <a:avLst/>
        </a:prstGeom>
      </dgm:spPr>
    </dgm:pt>
    <dgm:pt modelId="{0606B4AA-6F19-4BA7-836F-6DE3B92D1B5C}" type="pres">
      <dgm:prSet presAssocID="{B7E05B35-56F2-40D1-A4D0-D7168E527FF9}" presName="sibTrans" presStyleCnt="0"/>
      <dgm:spPr/>
    </dgm:pt>
    <dgm:pt modelId="{105E3CAD-1519-4E01-8E8F-916AE2331FDA}" type="pres">
      <dgm:prSet presAssocID="{EC7E7DBB-0665-4B55-861F-1DE2A43788CE}" presName="node" presStyleLbl="node1" presStyleIdx="4" presStyleCnt="5">
        <dgm:presLayoutVars>
          <dgm:bulletEnabled val="1"/>
        </dgm:presLayoutVars>
      </dgm:prSet>
      <dgm:spPr>
        <a:prstGeom prst="round2DiagRect">
          <a:avLst/>
        </a:prstGeom>
      </dgm:spPr>
    </dgm:pt>
  </dgm:ptLst>
  <dgm:cxnLst>
    <dgm:cxn modelId="{AE477501-4CFB-4B92-BA68-A869286F8529}" srcId="{6618B4F3-63F3-4CE6-AED8-B605D2AA1901}" destId="{8CC6625F-4297-40ED-AB80-1E9959B30C7B}" srcOrd="1" destOrd="0" parTransId="{BE569A07-1D76-48DB-B011-5AF958E8706B}" sibTransId="{07B8ADE3-BE2D-44D0-960D-394A9906BA36}"/>
    <dgm:cxn modelId="{175EE706-CDEA-45EB-913D-C45BE4EFB34E}" srcId="{6618B4F3-63F3-4CE6-AED8-B605D2AA1901}" destId="{2F1C0D69-DB98-471C-8955-032A925A2996}" srcOrd="3" destOrd="0" parTransId="{8CECCAEF-7BCF-4670-BE6D-AC7A1C2E3947}" sibTransId="{B7E05B35-56F2-40D1-A4D0-D7168E527FF9}"/>
    <dgm:cxn modelId="{499D7F41-EB86-456E-8905-C43D1F395DA7}" type="presOf" srcId="{2F1C0D69-DB98-471C-8955-032A925A2996}" destId="{8FFBF44B-DB93-4818-BCB5-EC2F52088912}" srcOrd="0" destOrd="0" presId="urn:microsoft.com/office/officeart/2005/8/layout/default"/>
    <dgm:cxn modelId="{6D33F041-C04D-4FE5-9F73-D09AC3910C57}" srcId="{6618B4F3-63F3-4CE6-AED8-B605D2AA1901}" destId="{EC7E7DBB-0665-4B55-861F-1DE2A43788CE}" srcOrd="4" destOrd="0" parTransId="{B1F76246-53E1-4232-BC63-365D4E8AEB76}" sibTransId="{DE346D5E-F1AD-4FE8-B9FC-FC97E649BB1E}"/>
    <dgm:cxn modelId="{86B0F8A0-F288-449B-A70A-A78510B832C6}" srcId="{6618B4F3-63F3-4CE6-AED8-B605D2AA1901}" destId="{917CB6D9-D65C-4FDF-BFA0-8D7B9A56C149}" srcOrd="2" destOrd="0" parTransId="{D60C6FA5-F86E-4A6C-897E-BEF1D3DC8A74}" sibTransId="{6228D61C-E30D-43DB-8566-ED83513D7914}"/>
    <dgm:cxn modelId="{FF2043D1-95CE-4A7B-AE78-68B767ABB860}" type="presOf" srcId="{8CC6625F-4297-40ED-AB80-1E9959B30C7B}" destId="{B286E70A-6FB8-4AD3-B6DD-6BAC76851D80}" srcOrd="0" destOrd="0" presId="urn:microsoft.com/office/officeart/2005/8/layout/default"/>
    <dgm:cxn modelId="{1082DBD1-F744-4444-9773-3280A877FA30}" type="presOf" srcId="{6618B4F3-63F3-4CE6-AED8-B605D2AA1901}" destId="{8903BE58-B577-4680-8838-7AFFDB6A19EB}" srcOrd="0" destOrd="0" presId="urn:microsoft.com/office/officeart/2005/8/layout/default"/>
    <dgm:cxn modelId="{910DA1D6-767B-469C-BA93-FFE19CADDB6B}" type="presOf" srcId="{EC7E7DBB-0665-4B55-861F-1DE2A43788CE}" destId="{105E3CAD-1519-4E01-8E8F-916AE2331FDA}" srcOrd="0" destOrd="0" presId="urn:microsoft.com/office/officeart/2005/8/layout/default"/>
    <dgm:cxn modelId="{A5092CEC-8392-422C-8E51-7FB6CFD210A2}" srcId="{6618B4F3-63F3-4CE6-AED8-B605D2AA1901}" destId="{EC235356-0535-44D9-AE89-01E6E9B9AED8}" srcOrd="0" destOrd="0" parTransId="{E83D8A55-A20B-469F-9F30-605EEA6BA2F9}" sibTransId="{0BFCF98D-299A-4B48-852F-A6C990BC36E2}"/>
    <dgm:cxn modelId="{74C0E7F0-03CF-4254-A584-EB02CB6CB407}" type="presOf" srcId="{917CB6D9-D65C-4FDF-BFA0-8D7B9A56C149}" destId="{898796D2-6837-42DA-BFCE-351230B2F2D9}" srcOrd="0" destOrd="0" presId="urn:microsoft.com/office/officeart/2005/8/layout/default"/>
    <dgm:cxn modelId="{7472EFFF-1533-4536-8B62-40EA36C5DD9C}" type="presOf" srcId="{EC235356-0535-44D9-AE89-01E6E9B9AED8}" destId="{C1A2E5BC-AD6C-428C-9EEF-8F392A7F513C}" srcOrd="0" destOrd="0" presId="urn:microsoft.com/office/officeart/2005/8/layout/default"/>
    <dgm:cxn modelId="{F0AC00F6-6A8C-4312-87A2-08FC76A302E6}" type="presParOf" srcId="{8903BE58-B577-4680-8838-7AFFDB6A19EB}" destId="{C1A2E5BC-AD6C-428C-9EEF-8F392A7F513C}" srcOrd="0" destOrd="0" presId="urn:microsoft.com/office/officeart/2005/8/layout/default"/>
    <dgm:cxn modelId="{DDFC63C3-42F5-4F2B-966A-3CB8AE8C91FD}" type="presParOf" srcId="{8903BE58-B577-4680-8838-7AFFDB6A19EB}" destId="{D6E13E66-DB03-4C9F-ABD8-B9A618A7A1EB}" srcOrd="1" destOrd="0" presId="urn:microsoft.com/office/officeart/2005/8/layout/default"/>
    <dgm:cxn modelId="{7DB1F59E-F576-4361-8A20-9873ED1BA9A7}" type="presParOf" srcId="{8903BE58-B577-4680-8838-7AFFDB6A19EB}" destId="{B286E70A-6FB8-4AD3-B6DD-6BAC76851D80}" srcOrd="2" destOrd="0" presId="urn:microsoft.com/office/officeart/2005/8/layout/default"/>
    <dgm:cxn modelId="{5676FEE3-65E5-43BF-BDF1-6AB8F3A1F631}" type="presParOf" srcId="{8903BE58-B577-4680-8838-7AFFDB6A19EB}" destId="{836469CE-42D2-447F-A915-51E37A3756AD}" srcOrd="3" destOrd="0" presId="urn:microsoft.com/office/officeart/2005/8/layout/default"/>
    <dgm:cxn modelId="{356D9BCE-C484-4ED7-9278-1856F82CE730}" type="presParOf" srcId="{8903BE58-B577-4680-8838-7AFFDB6A19EB}" destId="{898796D2-6837-42DA-BFCE-351230B2F2D9}" srcOrd="4" destOrd="0" presId="urn:microsoft.com/office/officeart/2005/8/layout/default"/>
    <dgm:cxn modelId="{FD029142-F7D5-492A-A8A4-D76DBAC9669A}" type="presParOf" srcId="{8903BE58-B577-4680-8838-7AFFDB6A19EB}" destId="{10E9D3F7-8EEA-4816-9BA1-546D2904C899}" srcOrd="5" destOrd="0" presId="urn:microsoft.com/office/officeart/2005/8/layout/default"/>
    <dgm:cxn modelId="{C3C07927-84DC-4959-9C2F-622A56CC4719}" type="presParOf" srcId="{8903BE58-B577-4680-8838-7AFFDB6A19EB}" destId="{8FFBF44B-DB93-4818-BCB5-EC2F52088912}" srcOrd="6" destOrd="0" presId="urn:microsoft.com/office/officeart/2005/8/layout/default"/>
    <dgm:cxn modelId="{B8C0AF2C-2EAC-450E-99BF-BB971FA79C09}" type="presParOf" srcId="{8903BE58-B577-4680-8838-7AFFDB6A19EB}" destId="{0606B4AA-6F19-4BA7-836F-6DE3B92D1B5C}" srcOrd="7" destOrd="0" presId="urn:microsoft.com/office/officeart/2005/8/layout/default"/>
    <dgm:cxn modelId="{0E3A4DB1-7444-49D6-B3BD-9073E222644D}" type="presParOf" srcId="{8903BE58-B577-4680-8838-7AFFDB6A19EB}" destId="{105E3CAD-1519-4E01-8E8F-916AE2331FDA}"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1BCBAF-554E-449D-9A3F-B9A9D3456278}"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PH"/>
        </a:p>
      </dgm:t>
    </dgm:pt>
    <dgm:pt modelId="{7BD67AD0-23C4-4614-9463-B346CA929AA1}">
      <dgm:prSet phldrT="[Text]" custT="1"/>
      <dgm:spPr/>
      <dgm:t>
        <a:bodyPr/>
        <a:lstStyle/>
        <a:p>
          <a:pPr>
            <a:buClr>
              <a:srgbClr val="1C96D3"/>
            </a:buClr>
            <a:buFont typeface="Wingdings" panose="05000000000000000000" pitchFamily="2" charset="2"/>
            <a:buChar char="§"/>
          </a:pPr>
          <a:r>
            <a:rPr lang="en-US" sz="2200"/>
            <a:t>Superstition</a:t>
          </a:r>
          <a:endParaRPr lang="en-PH" sz="2200"/>
        </a:p>
      </dgm:t>
    </dgm:pt>
    <dgm:pt modelId="{4F0A02C4-6CC3-45A7-A4DD-11E5845B0619}" type="parTrans" cxnId="{EC3DBCFC-E4D3-4F4B-B17C-2512CC39886C}">
      <dgm:prSet/>
      <dgm:spPr/>
      <dgm:t>
        <a:bodyPr/>
        <a:lstStyle/>
        <a:p>
          <a:endParaRPr lang="en-PH"/>
        </a:p>
      </dgm:t>
    </dgm:pt>
    <dgm:pt modelId="{0FE1704E-511C-4868-9245-13652341586F}" type="sibTrans" cxnId="{EC3DBCFC-E4D3-4F4B-B17C-2512CC39886C}">
      <dgm:prSet/>
      <dgm:spPr/>
      <dgm:t>
        <a:bodyPr/>
        <a:lstStyle/>
        <a:p>
          <a:endParaRPr lang="en-PH"/>
        </a:p>
      </dgm:t>
    </dgm:pt>
    <dgm:pt modelId="{3AE7E4CC-45B8-451E-9F8B-DB86BE2835BE}">
      <dgm:prSet custT="1"/>
      <dgm:spPr/>
      <dgm:t>
        <a:bodyPr/>
        <a:lstStyle/>
        <a:p>
          <a:r>
            <a:rPr lang="en-US" sz="2200"/>
            <a:t>Lack of knowledge and misinformation</a:t>
          </a:r>
        </a:p>
      </dgm:t>
    </dgm:pt>
    <dgm:pt modelId="{C7FEEAA6-99A1-439D-8206-C4C8B0D48FBD}" type="parTrans" cxnId="{BEC63147-35B3-4195-A997-ADFF1C5EDCCC}">
      <dgm:prSet/>
      <dgm:spPr/>
      <dgm:t>
        <a:bodyPr/>
        <a:lstStyle/>
        <a:p>
          <a:endParaRPr lang="en-PH"/>
        </a:p>
      </dgm:t>
    </dgm:pt>
    <dgm:pt modelId="{73F85D55-24B5-4F20-9937-CBB9D868EB15}" type="sibTrans" cxnId="{BEC63147-35B3-4195-A997-ADFF1C5EDCCC}">
      <dgm:prSet/>
      <dgm:spPr/>
      <dgm:t>
        <a:bodyPr/>
        <a:lstStyle/>
        <a:p>
          <a:endParaRPr lang="en-PH"/>
        </a:p>
      </dgm:t>
    </dgm:pt>
    <dgm:pt modelId="{16B504E8-ADF7-49F1-9010-9FDA81C9DD8A}">
      <dgm:prSet custT="1"/>
      <dgm:spPr/>
      <dgm:t>
        <a:bodyPr/>
        <a:lstStyle/>
        <a:p>
          <a:r>
            <a:rPr lang="en-US" sz="2200" dirty="0"/>
            <a:t>Tendency to fear and exclude people who are perceived as different</a:t>
          </a:r>
        </a:p>
      </dgm:t>
    </dgm:pt>
    <dgm:pt modelId="{6B301FEB-F595-4B09-9832-ED7A745F45FF}" type="parTrans" cxnId="{7C939A86-207C-4A2D-A00A-B881C7589603}">
      <dgm:prSet/>
      <dgm:spPr/>
      <dgm:t>
        <a:bodyPr/>
        <a:lstStyle/>
        <a:p>
          <a:endParaRPr lang="en-PH"/>
        </a:p>
      </dgm:t>
    </dgm:pt>
    <dgm:pt modelId="{70939FDC-3055-408A-BE48-5FCA186CD73C}" type="sibTrans" cxnId="{7C939A86-207C-4A2D-A00A-B881C7589603}">
      <dgm:prSet/>
      <dgm:spPr/>
      <dgm:t>
        <a:bodyPr/>
        <a:lstStyle/>
        <a:p>
          <a:endParaRPr lang="en-PH"/>
        </a:p>
      </dgm:t>
    </dgm:pt>
    <dgm:pt modelId="{70BE5D54-CB21-428A-8B96-272633F33AB7}" type="pres">
      <dgm:prSet presAssocID="{781BCBAF-554E-449D-9A3F-B9A9D3456278}" presName="linear" presStyleCnt="0">
        <dgm:presLayoutVars>
          <dgm:animLvl val="lvl"/>
          <dgm:resizeHandles val="exact"/>
        </dgm:presLayoutVars>
      </dgm:prSet>
      <dgm:spPr/>
    </dgm:pt>
    <dgm:pt modelId="{E298A102-1F19-4199-8D93-44A1CF75D507}" type="pres">
      <dgm:prSet presAssocID="{7BD67AD0-23C4-4614-9463-B346CA929AA1}" presName="parentText" presStyleLbl="node1" presStyleIdx="0" presStyleCnt="3">
        <dgm:presLayoutVars>
          <dgm:chMax val="0"/>
          <dgm:bulletEnabled val="1"/>
        </dgm:presLayoutVars>
      </dgm:prSet>
      <dgm:spPr/>
    </dgm:pt>
    <dgm:pt modelId="{E03DF672-AC04-48A2-8CBC-8CBCC989FC65}" type="pres">
      <dgm:prSet presAssocID="{0FE1704E-511C-4868-9245-13652341586F}" presName="spacer" presStyleCnt="0"/>
      <dgm:spPr/>
    </dgm:pt>
    <dgm:pt modelId="{A29B8B65-654B-4B63-861A-C4155F661809}" type="pres">
      <dgm:prSet presAssocID="{3AE7E4CC-45B8-451E-9F8B-DB86BE2835BE}" presName="parentText" presStyleLbl="node1" presStyleIdx="1" presStyleCnt="3">
        <dgm:presLayoutVars>
          <dgm:chMax val="0"/>
          <dgm:bulletEnabled val="1"/>
        </dgm:presLayoutVars>
      </dgm:prSet>
      <dgm:spPr/>
    </dgm:pt>
    <dgm:pt modelId="{FC9E884F-22B3-4248-9203-1EDEAEF7E7AF}" type="pres">
      <dgm:prSet presAssocID="{73F85D55-24B5-4F20-9937-CBB9D868EB15}" presName="spacer" presStyleCnt="0"/>
      <dgm:spPr/>
    </dgm:pt>
    <dgm:pt modelId="{8CF878F5-B736-4350-A30C-361196775AC9}" type="pres">
      <dgm:prSet presAssocID="{16B504E8-ADF7-49F1-9010-9FDA81C9DD8A}" presName="parentText" presStyleLbl="node1" presStyleIdx="2" presStyleCnt="3">
        <dgm:presLayoutVars>
          <dgm:chMax val="0"/>
          <dgm:bulletEnabled val="1"/>
        </dgm:presLayoutVars>
      </dgm:prSet>
      <dgm:spPr/>
    </dgm:pt>
  </dgm:ptLst>
  <dgm:cxnLst>
    <dgm:cxn modelId="{810D0F41-DEE3-41C5-8435-BC1B3B32F32F}" type="presOf" srcId="{3AE7E4CC-45B8-451E-9F8B-DB86BE2835BE}" destId="{A29B8B65-654B-4B63-861A-C4155F661809}" srcOrd="0" destOrd="0" presId="urn:microsoft.com/office/officeart/2005/8/layout/vList2"/>
    <dgm:cxn modelId="{BEC63147-35B3-4195-A997-ADFF1C5EDCCC}" srcId="{781BCBAF-554E-449D-9A3F-B9A9D3456278}" destId="{3AE7E4CC-45B8-451E-9F8B-DB86BE2835BE}" srcOrd="1" destOrd="0" parTransId="{C7FEEAA6-99A1-439D-8206-C4C8B0D48FBD}" sibTransId="{73F85D55-24B5-4F20-9937-CBB9D868EB15}"/>
    <dgm:cxn modelId="{AE60A44A-F485-4235-B80F-B9A7FA8ED0FC}" type="presOf" srcId="{781BCBAF-554E-449D-9A3F-B9A9D3456278}" destId="{70BE5D54-CB21-428A-8B96-272633F33AB7}" srcOrd="0" destOrd="0" presId="urn:microsoft.com/office/officeart/2005/8/layout/vList2"/>
    <dgm:cxn modelId="{7C939A86-207C-4A2D-A00A-B881C7589603}" srcId="{781BCBAF-554E-449D-9A3F-B9A9D3456278}" destId="{16B504E8-ADF7-49F1-9010-9FDA81C9DD8A}" srcOrd="2" destOrd="0" parTransId="{6B301FEB-F595-4B09-9832-ED7A745F45FF}" sibTransId="{70939FDC-3055-408A-BE48-5FCA186CD73C}"/>
    <dgm:cxn modelId="{C5DBF98D-2FC0-481C-B3A5-1B6482BB706A}" type="presOf" srcId="{16B504E8-ADF7-49F1-9010-9FDA81C9DD8A}" destId="{8CF878F5-B736-4350-A30C-361196775AC9}" srcOrd="0" destOrd="0" presId="urn:microsoft.com/office/officeart/2005/8/layout/vList2"/>
    <dgm:cxn modelId="{E6279AAB-60E9-4CEC-A572-D4E186257DB1}" type="presOf" srcId="{7BD67AD0-23C4-4614-9463-B346CA929AA1}" destId="{E298A102-1F19-4199-8D93-44A1CF75D507}" srcOrd="0" destOrd="0" presId="urn:microsoft.com/office/officeart/2005/8/layout/vList2"/>
    <dgm:cxn modelId="{EC3DBCFC-E4D3-4F4B-B17C-2512CC39886C}" srcId="{781BCBAF-554E-449D-9A3F-B9A9D3456278}" destId="{7BD67AD0-23C4-4614-9463-B346CA929AA1}" srcOrd="0" destOrd="0" parTransId="{4F0A02C4-6CC3-45A7-A4DD-11E5845B0619}" sibTransId="{0FE1704E-511C-4868-9245-13652341586F}"/>
    <dgm:cxn modelId="{39F610C7-1103-4281-81BC-CAE748E3CA68}" type="presParOf" srcId="{70BE5D54-CB21-428A-8B96-272633F33AB7}" destId="{E298A102-1F19-4199-8D93-44A1CF75D507}" srcOrd="0" destOrd="0" presId="urn:microsoft.com/office/officeart/2005/8/layout/vList2"/>
    <dgm:cxn modelId="{CB038FF6-4E11-41FF-9E6D-DDD0D1AB25C1}" type="presParOf" srcId="{70BE5D54-CB21-428A-8B96-272633F33AB7}" destId="{E03DF672-AC04-48A2-8CBC-8CBCC989FC65}" srcOrd="1" destOrd="0" presId="urn:microsoft.com/office/officeart/2005/8/layout/vList2"/>
    <dgm:cxn modelId="{CF1F0A05-BC40-454E-9CC7-D7EDAE33F3CD}" type="presParOf" srcId="{70BE5D54-CB21-428A-8B96-272633F33AB7}" destId="{A29B8B65-654B-4B63-861A-C4155F661809}" srcOrd="2" destOrd="0" presId="urn:microsoft.com/office/officeart/2005/8/layout/vList2"/>
    <dgm:cxn modelId="{E9C24D85-E29E-4395-9792-1D01C02D5DC9}" type="presParOf" srcId="{70BE5D54-CB21-428A-8B96-272633F33AB7}" destId="{FC9E884F-22B3-4248-9203-1EDEAEF7E7AF}" srcOrd="3" destOrd="0" presId="urn:microsoft.com/office/officeart/2005/8/layout/vList2"/>
    <dgm:cxn modelId="{596E14B4-8FA3-4E26-9667-8986646E31A2}" type="presParOf" srcId="{70BE5D54-CB21-428A-8B96-272633F33AB7}" destId="{8CF878F5-B736-4350-A30C-361196775AC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9C580D-7B88-40F6-9B4C-67423F25FBD3}"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PH"/>
        </a:p>
      </dgm:t>
    </dgm:pt>
    <dgm:pt modelId="{E27D47C0-C4D1-4014-816A-02CCAAB96EB5}">
      <dgm:prSet phldrT="[Text]" custT="1"/>
      <dgm:spPr/>
      <dgm:t>
        <a:bodyPr/>
        <a:lstStyle/>
        <a:p>
          <a:pPr>
            <a:buClr>
              <a:srgbClr val="1C96D3"/>
            </a:buClr>
            <a:buFont typeface="Wingdings" panose="05000000000000000000" pitchFamily="2" charset="2"/>
            <a:buChar char="§"/>
          </a:pPr>
          <a:r>
            <a:rPr lang="en-US" sz="2200"/>
            <a:t>Alienation</a:t>
          </a:r>
          <a:endParaRPr lang="en-PH" sz="2200"/>
        </a:p>
      </dgm:t>
    </dgm:pt>
    <dgm:pt modelId="{8026846B-542D-4D5D-A785-61AE9062F66A}" type="parTrans" cxnId="{6F4A34AB-69B6-4CA6-BEF5-567DC73CDB81}">
      <dgm:prSet/>
      <dgm:spPr/>
      <dgm:t>
        <a:bodyPr/>
        <a:lstStyle/>
        <a:p>
          <a:endParaRPr lang="en-PH" sz="2200">
            <a:solidFill>
              <a:schemeClr val="bg1"/>
            </a:solidFill>
          </a:endParaRPr>
        </a:p>
      </dgm:t>
    </dgm:pt>
    <dgm:pt modelId="{76F7B224-2B4E-4324-8580-3F5861866BB0}" type="sibTrans" cxnId="{6F4A34AB-69B6-4CA6-BEF5-567DC73CDB81}">
      <dgm:prSet/>
      <dgm:spPr/>
      <dgm:t>
        <a:bodyPr/>
        <a:lstStyle/>
        <a:p>
          <a:endParaRPr lang="en-PH" sz="2200">
            <a:solidFill>
              <a:schemeClr val="bg1"/>
            </a:solidFill>
          </a:endParaRPr>
        </a:p>
      </dgm:t>
    </dgm:pt>
    <dgm:pt modelId="{28F7DA29-D623-49B6-9954-EE88682607FE}">
      <dgm:prSet custT="1"/>
      <dgm:spPr/>
      <dgm:t>
        <a:bodyPr/>
        <a:lstStyle/>
        <a:p>
          <a:r>
            <a:rPr lang="en-US" sz="2200"/>
            <a:t>Stereotype endorsement</a:t>
          </a:r>
        </a:p>
      </dgm:t>
    </dgm:pt>
    <dgm:pt modelId="{0D94D5F9-FF9F-4ADC-A68F-992A3A4DE2D2}" type="parTrans" cxnId="{C4C29519-9F57-4386-9D40-44509EC8CA8A}">
      <dgm:prSet/>
      <dgm:spPr/>
      <dgm:t>
        <a:bodyPr/>
        <a:lstStyle/>
        <a:p>
          <a:endParaRPr lang="en-PH" sz="2200">
            <a:solidFill>
              <a:schemeClr val="bg1"/>
            </a:solidFill>
          </a:endParaRPr>
        </a:p>
      </dgm:t>
    </dgm:pt>
    <dgm:pt modelId="{E0828F8B-DE4B-42BB-96A6-8B2AE31DC550}" type="sibTrans" cxnId="{C4C29519-9F57-4386-9D40-44509EC8CA8A}">
      <dgm:prSet/>
      <dgm:spPr/>
      <dgm:t>
        <a:bodyPr/>
        <a:lstStyle/>
        <a:p>
          <a:endParaRPr lang="en-PH" sz="2200">
            <a:solidFill>
              <a:schemeClr val="bg1"/>
            </a:solidFill>
          </a:endParaRPr>
        </a:p>
      </dgm:t>
    </dgm:pt>
    <dgm:pt modelId="{B794A3B6-353B-41E4-9775-A2E6C56467C8}">
      <dgm:prSet custT="1"/>
      <dgm:spPr/>
      <dgm:t>
        <a:bodyPr/>
        <a:lstStyle/>
        <a:p>
          <a:r>
            <a:rPr lang="en-US" sz="2200"/>
            <a:t>Discrimination experience</a:t>
          </a:r>
        </a:p>
      </dgm:t>
    </dgm:pt>
    <dgm:pt modelId="{F9B1B347-A85C-498B-994A-95B6ACB5F56D}" type="parTrans" cxnId="{99F8987F-78E5-4A5F-ABD5-0CA0DA8CA964}">
      <dgm:prSet/>
      <dgm:spPr/>
      <dgm:t>
        <a:bodyPr/>
        <a:lstStyle/>
        <a:p>
          <a:endParaRPr lang="en-PH" sz="2200">
            <a:solidFill>
              <a:schemeClr val="bg1"/>
            </a:solidFill>
          </a:endParaRPr>
        </a:p>
      </dgm:t>
    </dgm:pt>
    <dgm:pt modelId="{833A8175-28F1-4E03-BB50-8E8E26065B50}" type="sibTrans" cxnId="{99F8987F-78E5-4A5F-ABD5-0CA0DA8CA964}">
      <dgm:prSet/>
      <dgm:spPr/>
      <dgm:t>
        <a:bodyPr/>
        <a:lstStyle/>
        <a:p>
          <a:endParaRPr lang="en-PH" sz="2200">
            <a:solidFill>
              <a:schemeClr val="bg1"/>
            </a:solidFill>
          </a:endParaRPr>
        </a:p>
      </dgm:t>
    </dgm:pt>
    <dgm:pt modelId="{77EC19D6-BED0-47D2-B14C-607FACCC434C}">
      <dgm:prSet custT="1"/>
      <dgm:spPr/>
      <dgm:t>
        <a:bodyPr/>
        <a:lstStyle/>
        <a:p>
          <a:r>
            <a:rPr lang="en-US" sz="2200"/>
            <a:t>Social withdrawal</a:t>
          </a:r>
        </a:p>
      </dgm:t>
    </dgm:pt>
    <dgm:pt modelId="{24E51C35-65EF-4227-814E-A049A0CC4B30}" type="parTrans" cxnId="{A0874E63-56EB-414E-966C-83FCC29CC4B0}">
      <dgm:prSet/>
      <dgm:spPr/>
      <dgm:t>
        <a:bodyPr/>
        <a:lstStyle/>
        <a:p>
          <a:endParaRPr lang="en-PH" sz="2200">
            <a:solidFill>
              <a:schemeClr val="bg1"/>
            </a:solidFill>
          </a:endParaRPr>
        </a:p>
      </dgm:t>
    </dgm:pt>
    <dgm:pt modelId="{C4ED6FB8-F337-4F75-A826-8A6B2EC39555}" type="sibTrans" cxnId="{A0874E63-56EB-414E-966C-83FCC29CC4B0}">
      <dgm:prSet/>
      <dgm:spPr/>
      <dgm:t>
        <a:bodyPr/>
        <a:lstStyle/>
        <a:p>
          <a:endParaRPr lang="en-PH" sz="2200">
            <a:solidFill>
              <a:schemeClr val="bg1"/>
            </a:solidFill>
          </a:endParaRPr>
        </a:p>
      </dgm:t>
    </dgm:pt>
    <dgm:pt modelId="{E6330F08-2996-42FA-8B0F-58B8987948C3}" type="pres">
      <dgm:prSet presAssocID="{3C9C580D-7B88-40F6-9B4C-67423F25FBD3}" presName="diagram" presStyleCnt="0">
        <dgm:presLayoutVars>
          <dgm:dir/>
          <dgm:resizeHandles val="exact"/>
        </dgm:presLayoutVars>
      </dgm:prSet>
      <dgm:spPr/>
    </dgm:pt>
    <dgm:pt modelId="{3D66C73A-82C8-4733-95DA-E3D761B5F852}" type="pres">
      <dgm:prSet presAssocID="{E27D47C0-C4D1-4014-816A-02CCAAB96EB5}" presName="node" presStyleLbl="node1" presStyleIdx="0" presStyleCnt="4">
        <dgm:presLayoutVars>
          <dgm:bulletEnabled val="1"/>
        </dgm:presLayoutVars>
      </dgm:prSet>
      <dgm:spPr>
        <a:prstGeom prst="roundRect">
          <a:avLst/>
        </a:prstGeom>
      </dgm:spPr>
    </dgm:pt>
    <dgm:pt modelId="{F712F663-A2B0-4C9C-B4DE-EE29B8E39243}" type="pres">
      <dgm:prSet presAssocID="{76F7B224-2B4E-4324-8580-3F5861866BB0}" presName="sibTrans" presStyleCnt="0"/>
      <dgm:spPr/>
    </dgm:pt>
    <dgm:pt modelId="{876D45A6-F259-4F05-BECB-071B9B446E7B}" type="pres">
      <dgm:prSet presAssocID="{28F7DA29-D623-49B6-9954-EE88682607FE}" presName="node" presStyleLbl="node1" presStyleIdx="1" presStyleCnt="4">
        <dgm:presLayoutVars>
          <dgm:bulletEnabled val="1"/>
        </dgm:presLayoutVars>
      </dgm:prSet>
      <dgm:spPr>
        <a:prstGeom prst="roundRect">
          <a:avLst/>
        </a:prstGeom>
      </dgm:spPr>
    </dgm:pt>
    <dgm:pt modelId="{F4F7CB2D-1B34-4C06-95ED-94B36659A3BC}" type="pres">
      <dgm:prSet presAssocID="{E0828F8B-DE4B-42BB-96A6-8B2AE31DC550}" presName="sibTrans" presStyleCnt="0"/>
      <dgm:spPr/>
    </dgm:pt>
    <dgm:pt modelId="{D6C0B4BB-F185-441D-B5A4-9A6477B2AD84}" type="pres">
      <dgm:prSet presAssocID="{B794A3B6-353B-41E4-9775-A2E6C56467C8}" presName="node" presStyleLbl="node1" presStyleIdx="2" presStyleCnt="4">
        <dgm:presLayoutVars>
          <dgm:bulletEnabled val="1"/>
        </dgm:presLayoutVars>
      </dgm:prSet>
      <dgm:spPr>
        <a:prstGeom prst="roundRect">
          <a:avLst/>
        </a:prstGeom>
      </dgm:spPr>
    </dgm:pt>
    <dgm:pt modelId="{C8793BAA-F2E6-41C1-A377-ED96412D1B70}" type="pres">
      <dgm:prSet presAssocID="{833A8175-28F1-4E03-BB50-8E8E26065B50}" presName="sibTrans" presStyleCnt="0"/>
      <dgm:spPr/>
    </dgm:pt>
    <dgm:pt modelId="{47B34BE9-FC04-4A03-952C-5023845B4C35}" type="pres">
      <dgm:prSet presAssocID="{77EC19D6-BED0-47D2-B14C-607FACCC434C}" presName="node" presStyleLbl="node1" presStyleIdx="3" presStyleCnt="4">
        <dgm:presLayoutVars>
          <dgm:bulletEnabled val="1"/>
        </dgm:presLayoutVars>
      </dgm:prSet>
      <dgm:spPr>
        <a:prstGeom prst="roundRect">
          <a:avLst/>
        </a:prstGeom>
      </dgm:spPr>
    </dgm:pt>
  </dgm:ptLst>
  <dgm:cxnLst>
    <dgm:cxn modelId="{C4C29519-9F57-4386-9D40-44509EC8CA8A}" srcId="{3C9C580D-7B88-40F6-9B4C-67423F25FBD3}" destId="{28F7DA29-D623-49B6-9954-EE88682607FE}" srcOrd="1" destOrd="0" parTransId="{0D94D5F9-FF9F-4ADC-A68F-992A3A4DE2D2}" sibTransId="{E0828F8B-DE4B-42BB-96A6-8B2AE31DC550}"/>
    <dgm:cxn modelId="{A0874E63-56EB-414E-966C-83FCC29CC4B0}" srcId="{3C9C580D-7B88-40F6-9B4C-67423F25FBD3}" destId="{77EC19D6-BED0-47D2-B14C-607FACCC434C}" srcOrd="3" destOrd="0" parTransId="{24E51C35-65EF-4227-814E-A049A0CC4B30}" sibTransId="{C4ED6FB8-F337-4F75-A826-8A6B2EC39555}"/>
    <dgm:cxn modelId="{78434344-B068-40A1-881E-6CA530778FF7}" type="presOf" srcId="{77EC19D6-BED0-47D2-B14C-607FACCC434C}" destId="{47B34BE9-FC04-4A03-952C-5023845B4C35}" srcOrd="0" destOrd="0" presId="urn:microsoft.com/office/officeart/2005/8/layout/default"/>
    <dgm:cxn modelId="{99F8987F-78E5-4A5F-ABD5-0CA0DA8CA964}" srcId="{3C9C580D-7B88-40F6-9B4C-67423F25FBD3}" destId="{B794A3B6-353B-41E4-9775-A2E6C56467C8}" srcOrd="2" destOrd="0" parTransId="{F9B1B347-A85C-498B-994A-95B6ACB5F56D}" sibTransId="{833A8175-28F1-4E03-BB50-8E8E26065B50}"/>
    <dgm:cxn modelId="{219DCD84-C5BD-49E3-8B20-440C2D3C8B4C}" type="presOf" srcId="{B794A3B6-353B-41E4-9775-A2E6C56467C8}" destId="{D6C0B4BB-F185-441D-B5A4-9A6477B2AD84}" srcOrd="0" destOrd="0" presId="urn:microsoft.com/office/officeart/2005/8/layout/default"/>
    <dgm:cxn modelId="{FC20BC92-EA66-4846-8406-D4A70B08EC3D}" type="presOf" srcId="{E27D47C0-C4D1-4014-816A-02CCAAB96EB5}" destId="{3D66C73A-82C8-4733-95DA-E3D761B5F852}" srcOrd="0" destOrd="0" presId="urn:microsoft.com/office/officeart/2005/8/layout/default"/>
    <dgm:cxn modelId="{6F4A34AB-69B6-4CA6-BEF5-567DC73CDB81}" srcId="{3C9C580D-7B88-40F6-9B4C-67423F25FBD3}" destId="{E27D47C0-C4D1-4014-816A-02CCAAB96EB5}" srcOrd="0" destOrd="0" parTransId="{8026846B-542D-4D5D-A785-61AE9062F66A}" sibTransId="{76F7B224-2B4E-4324-8580-3F5861866BB0}"/>
    <dgm:cxn modelId="{43E296B0-8CDB-444C-AB1B-35DF798D240E}" type="presOf" srcId="{28F7DA29-D623-49B6-9954-EE88682607FE}" destId="{876D45A6-F259-4F05-BECB-071B9B446E7B}" srcOrd="0" destOrd="0" presId="urn:microsoft.com/office/officeart/2005/8/layout/default"/>
    <dgm:cxn modelId="{2C44DDFB-42DF-44C0-AD42-9B6CE3F05FC6}" type="presOf" srcId="{3C9C580D-7B88-40F6-9B4C-67423F25FBD3}" destId="{E6330F08-2996-42FA-8B0F-58B8987948C3}" srcOrd="0" destOrd="0" presId="urn:microsoft.com/office/officeart/2005/8/layout/default"/>
    <dgm:cxn modelId="{F87CF8DB-89DE-4E3B-A7D9-F1489D248FA4}" type="presParOf" srcId="{E6330F08-2996-42FA-8B0F-58B8987948C3}" destId="{3D66C73A-82C8-4733-95DA-E3D761B5F852}" srcOrd="0" destOrd="0" presId="urn:microsoft.com/office/officeart/2005/8/layout/default"/>
    <dgm:cxn modelId="{15B59916-9FF5-49C9-B5F2-56583FBD6FD1}" type="presParOf" srcId="{E6330F08-2996-42FA-8B0F-58B8987948C3}" destId="{F712F663-A2B0-4C9C-B4DE-EE29B8E39243}" srcOrd="1" destOrd="0" presId="urn:microsoft.com/office/officeart/2005/8/layout/default"/>
    <dgm:cxn modelId="{2C492E65-B16C-451C-92C5-FBC7733FEC15}" type="presParOf" srcId="{E6330F08-2996-42FA-8B0F-58B8987948C3}" destId="{876D45A6-F259-4F05-BECB-071B9B446E7B}" srcOrd="2" destOrd="0" presId="urn:microsoft.com/office/officeart/2005/8/layout/default"/>
    <dgm:cxn modelId="{79A79BC8-6F91-492C-9C63-B54D8B2F7317}" type="presParOf" srcId="{E6330F08-2996-42FA-8B0F-58B8987948C3}" destId="{F4F7CB2D-1B34-4C06-95ED-94B36659A3BC}" srcOrd="3" destOrd="0" presId="urn:microsoft.com/office/officeart/2005/8/layout/default"/>
    <dgm:cxn modelId="{D63B20A1-0812-471D-B19D-851A45B3D41F}" type="presParOf" srcId="{E6330F08-2996-42FA-8B0F-58B8987948C3}" destId="{D6C0B4BB-F185-441D-B5A4-9A6477B2AD84}" srcOrd="4" destOrd="0" presId="urn:microsoft.com/office/officeart/2005/8/layout/default"/>
    <dgm:cxn modelId="{17E3774A-FB98-4471-B7A1-E1C2E8BA124B}" type="presParOf" srcId="{E6330F08-2996-42FA-8B0F-58B8987948C3}" destId="{C8793BAA-F2E6-41C1-A377-ED96412D1B70}" srcOrd="5" destOrd="0" presId="urn:microsoft.com/office/officeart/2005/8/layout/default"/>
    <dgm:cxn modelId="{E3A8EEDA-958F-4C09-B630-D0A4F5A2EC2F}" type="presParOf" srcId="{E6330F08-2996-42FA-8B0F-58B8987948C3}" destId="{47B34BE9-FC04-4A03-952C-5023845B4C3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6C66B0-9932-4BF1-ADF9-9A1039043809}"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6D8B05BF-397C-4C68-B8F2-039A68D3A2B3}">
      <dgm:prSet phldrT="[Text]" custT="1"/>
      <dgm:spPr/>
      <dgm:t>
        <a:bodyPr/>
        <a:lstStyle/>
        <a:p>
          <a:pPr>
            <a:buClr>
              <a:srgbClr val="1C96D3"/>
            </a:buClr>
            <a:buFont typeface="Wingdings" panose="05000000000000000000" pitchFamily="2" charset="2"/>
            <a:buChar char="§"/>
          </a:pPr>
          <a:r>
            <a:rPr lang="en-US" sz="2200">
              <a:solidFill>
                <a:schemeClr val="bg1"/>
              </a:solidFill>
            </a:rPr>
            <a:t>Direct discrimination</a:t>
          </a:r>
          <a:endParaRPr lang="en-PH" sz="2200">
            <a:solidFill>
              <a:schemeClr val="bg1"/>
            </a:solidFill>
          </a:endParaRPr>
        </a:p>
      </dgm:t>
    </dgm:pt>
    <dgm:pt modelId="{72A54C17-DA3F-4B9D-9AC2-CE790A72719A}" type="parTrans" cxnId="{E838077E-87C2-4E56-8C60-D269DBE795B0}">
      <dgm:prSet/>
      <dgm:spPr/>
      <dgm:t>
        <a:bodyPr/>
        <a:lstStyle/>
        <a:p>
          <a:endParaRPr lang="en-PH"/>
        </a:p>
      </dgm:t>
    </dgm:pt>
    <dgm:pt modelId="{96E999C3-8D48-4E75-8D0C-CBF1AB7431AE}" type="sibTrans" cxnId="{E838077E-87C2-4E56-8C60-D269DBE795B0}">
      <dgm:prSet/>
      <dgm:spPr/>
      <dgm:t>
        <a:bodyPr/>
        <a:lstStyle/>
        <a:p>
          <a:endParaRPr lang="en-PH"/>
        </a:p>
      </dgm:t>
    </dgm:pt>
    <dgm:pt modelId="{AB14EA65-F827-4D4E-8B41-738AD5A01DE1}">
      <dgm:prSet custT="1"/>
      <dgm:spPr/>
      <dgm:t>
        <a:bodyPr/>
        <a:lstStyle/>
        <a:p>
          <a:r>
            <a:rPr lang="en-US" sz="2200">
              <a:solidFill>
                <a:schemeClr val="bg1"/>
              </a:solidFill>
            </a:rPr>
            <a:t>Indirect discrimination</a:t>
          </a:r>
        </a:p>
      </dgm:t>
    </dgm:pt>
    <dgm:pt modelId="{1B0666DA-4C9F-499E-BEDE-75E96B92B29B}" type="parTrans" cxnId="{14C4921E-F854-4490-9808-992917423F3F}">
      <dgm:prSet/>
      <dgm:spPr/>
      <dgm:t>
        <a:bodyPr/>
        <a:lstStyle/>
        <a:p>
          <a:endParaRPr lang="en-PH"/>
        </a:p>
      </dgm:t>
    </dgm:pt>
    <dgm:pt modelId="{1A91E9F4-2F0E-42CB-A40A-E3B16984B2D0}" type="sibTrans" cxnId="{14C4921E-F854-4490-9808-992917423F3F}">
      <dgm:prSet/>
      <dgm:spPr/>
      <dgm:t>
        <a:bodyPr/>
        <a:lstStyle/>
        <a:p>
          <a:endParaRPr lang="en-PH"/>
        </a:p>
      </dgm:t>
    </dgm:pt>
    <dgm:pt modelId="{839E2D12-FACC-4C45-B1C4-4890B0E0CFF4}" type="pres">
      <dgm:prSet presAssocID="{576C66B0-9932-4BF1-ADF9-9A1039043809}" presName="Name0" presStyleCnt="0">
        <dgm:presLayoutVars>
          <dgm:dir/>
          <dgm:resizeHandles val="exact"/>
        </dgm:presLayoutVars>
      </dgm:prSet>
      <dgm:spPr/>
    </dgm:pt>
    <dgm:pt modelId="{3886AE2D-4EB8-4023-8142-7895557FFB91}" type="pres">
      <dgm:prSet presAssocID="{6D8B05BF-397C-4C68-B8F2-039A68D3A2B3}" presName="node" presStyleLbl="node1" presStyleIdx="0" presStyleCnt="2">
        <dgm:presLayoutVars>
          <dgm:bulletEnabled val="1"/>
        </dgm:presLayoutVars>
      </dgm:prSet>
      <dgm:spPr>
        <a:prstGeom prst="horizontalScroll">
          <a:avLst/>
        </a:prstGeom>
      </dgm:spPr>
    </dgm:pt>
    <dgm:pt modelId="{9FAACEB5-6470-4DD4-AF92-0654EDC65725}" type="pres">
      <dgm:prSet presAssocID="{96E999C3-8D48-4E75-8D0C-CBF1AB7431AE}" presName="sibTrans" presStyleCnt="0"/>
      <dgm:spPr/>
    </dgm:pt>
    <dgm:pt modelId="{4C4338E5-C729-4B02-9D97-0F16707CD67D}" type="pres">
      <dgm:prSet presAssocID="{AB14EA65-F827-4D4E-8B41-738AD5A01DE1}" presName="node" presStyleLbl="node1" presStyleIdx="1" presStyleCnt="2">
        <dgm:presLayoutVars>
          <dgm:bulletEnabled val="1"/>
        </dgm:presLayoutVars>
      </dgm:prSet>
      <dgm:spPr>
        <a:prstGeom prst="horizontalScroll">
          <a:avLst/>
        </a:prstGeom>
      </dgm:spPr>
    </dgm:pt>
  </dgm:ptLst>
  <dgm:cxnLst>
    <dgm:cxn modelId="{14C4921E-F854-4490-9808-992917423F3F}" srcId="{576C66B0-9932-4BF1-ADF9-9A1039043809}" destId="{AB14EA65-F827-4D4E-8B41-738AD5A01DE1}" srcOrd="1" destOrd="0" parTransId="{1B0666DA-4C9F-499E-BEDE-75E96B92B29B}" sibTransId="{1A91E9F4-2F0E-42CB-A40A-E3B16984B2D0}"/>
    <dgm:cxn modelId="{899DF631-F527-4154-A0CA-67E2650F74CE}" type="presOf" srcId="{576C66B0-9932-4BF1-ADF9-9A1039043809}" destId="{839E2D12-FACC-4C45-B1C4-4890B0E0CFF4}" srcOrd="0" destOrd="0" presId="urn:microsoft.com/office/officeart/2005/8/layout/hList6"/>
    <dgm:cxn modelId="{E838077E-87C2-4E56-8C60-D269DBE795B0}" srcId="{576C66B0-9932-4BF1-ADF9-9A1039043809}" destId="{6D8B05BF-397C-4C68-B8F2-039A68D3A2B3}" srcOrd="0" destOrd="0" parTransId="{72A54C17-DA3F-4B9D-9AC2-CE790A72719A}" sibTransId="{96E999C3-8D48-4E75-8D0C-CBF1AB7431AE}"/>
    <dgm:cxn modelId="{2503C185-72E3-44CC-81E3-2C0913071D4C}" type="presOf" srcId="{AB14EA65-F827-4D4E-8B41-738AD5A01DE1}" destId="{4C4338E5-C729-4B02-9D97-0F16707CD67D}" srcOrd="0" destOrd="0" presId="urn:microsoft.com/office/officeart/2005/8/layout/hList6"/>
    <dgm:cxn modelId="{8D607DFF-50E8-4274-BDEB-AEE9FE83CEF1}" type="presOf" srcId="{6D8B05BF-397C-4C68-B8F2-039A68D3A2B3}" destId="{3886AE2D-4EB8-4023-8142-7895557FFB91}" srcOrd="0" destOrd="0" presId="urn:microsoft.com/office/officeart/2005/8/layout/hList6"/>
    <dgm:cxn modelId="{0C8A0FC6-9451-4634-9E3B-9B432AAC8ACC}" type="presParOf" srcId="{839E2D12-FACC-4C45-B1C4-4890B0E0CFF4}" destId="{3886AE2D-4EB8-4023-8142-7895557FFB91}" srcOrd="0" destOrd="0" presId="urn:microsoft.com/office/officeart/2005/8/layout/hList6"/>
    <dgm:cxn modelId="{1F7D09FE-3D26-4BC7-BC2E-9F4AFDBF24CF}" type="presParOf" srcId="{839E2D12-FACC-4C45-B1C4-4890B0E0CFF4}" destId="{9FAACEB5-6470-4DD4-AF92-0654EDC65725}" srcOrd="1" destOrd="0" presId="urn:microsoft.com/office/officeart/2005/8/layout/hList6"/>
    <dgm:cxn modelId="{E08963CE-2F54-493D-B806-9B42AA50B14E}" type="presParOf" srcId="{839E2D12-FACC-4C45-B1C4-4890B0E0CFF4}" destId="{4C4338E5-C729-4B02-9D97-0F16707CD67D}"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C1A354-5B62-4D37-8560-AB38FE0C35E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90535B98-FE6D-4769-AF34-3F5EAAD1CA26}">
      <dgm:prSet phldrT="[Text]" custT="1"/>
      <dgm:spPr/>
      <dgm:t>
        <a:bodyPr/>
        <a:lstStyle/>
        <a:p>
          <a:r>
            <a:rPr lang="en-US" sz="2200"/>
            <a:t>Verbal report to supervisor</a:t>
          </a:r>
        </a:p>
      </dgm:t>
    </dgm:pt>
    <dgm:pt modelId="{41137762-A0BF-45A4-AA83-9E3DB67A6E14}" type="parTrans" cxnId="{38012728-E808-49BA-9F5E-475C3E58EBE3}">
      <dgm:prSet/>
      <dgm:spPr/>
      <dgm:t>
        <a:bodyPr/>
        <a:lstStyle/>
        <a:p>
          <a:endParaRPr lang="en-US" sz="2200"/>
        </a:p>
      </dgm:t>
    </dgm:pt>
    <dgm:pt modelId="{034BF81F-00F5-4606-87A7-A2981BFA7E19}" type="sibTrans" cxnId="{38012728-E808-49BA-9F5E-475C3E58EBE3}">
      <dgm:prSet/>
      <dgm:spPr/>
      <dgm:t>
        <a:bodyPr/>
        <a:lstStyle/>
        <a:p>
          <a:endParaRPr lang="en-US" sz="2200"/>
        </a:p>
      </dgm:t>
    </dgm:pt>
    <dgm:pt modelId="{475FADCC-6052-4B8B-822A-5004978779C8}">
      <dgm:prSet phldrT="[Text]" custT="1"/>
      <dgm:spPr/>
      <dgm:t>
        <a:bodyPr/>
        <a:lstStyle/>
        <a:p>
          <a:r>
            <a:rPr lang="en-US" sz="2200"/>
            <a:t>Written report for documentation</a:t>
          </a:r>
        </a:p>
      </dgm:t>
    </dgm:pt>
    <dgm:pt modelId="{8CEE9393-DCEB-4E59-85FF-E4C62F32B8F8}" type="parTrans" cxnId="{15682111-13BD-458F-BC80-3E882BF2A988}">
      <dgm:prSet/>
      <dgm:spPr/>
      <dgm:t>
        <a:bodyPr/>
        <a:lstStyle/>
        <a:p>
          <a:endParaRPr lang="en-US" sz="2200"/>
        </a:p>
      </dgm:t>
    </dgm:pt>
    <dgm:pt modelId="{15146AB9-22AA-402F-BB85-78F638D68F6E}" type="sibTrans" cxnId="{15682111-13BD-458F-BC80-3E882BF2A988}">
      <dgm:prSet/>
      <dgm:spPr/>
      <dgm:t>
        <a:bodyPr/>
        <a:lstStyle/>
        <a:p>
          <a:endParaRPr lang="en-US" sz="2200"/>
        </a:p>
      </dgm:t>
    </dgm:pt>
    <dgm:pt modelId="{91F19D13-FCCF-4446-82F7-89FBDC024B54}" type="pres">
      <dgm:prSet presAssocID="{ACC1A354-5B62-4D37-8560-AB38FE0C35EE}" presName="diagram" presStyleCnt="0">
        <dgm:presLayoutVars>
          <dgm:dir/>
          <dgm:resizeHandles val="exact"/>
        </dgm:presLayoutVars>
      </dgm:prSet>
      <dgm:spPr/>
    </dgm:pt>
    <dgm:pt modelId="{AA965D8D-B5A6-D448-A5F3-172F64CEFB49}" type="pres">
      <dgm:prSet presAssocID="{90535B98-FE6D-4769-AF34-3F5EAAD1CA26}" presName="node" presStyleLbl="node1" presStyleIdx="0" presStyleCnt="2" custScaleX="158834" custScaleY="69104">
        <dgm:presLayoutVars>
          <dgm:bulletEnabled val="1"/>
        </dgm:presLayoutVars>
      </dgm:prSet>
      <dgm:spPr/>
    </dgm:pt>
    <dgm:pt modelId="{6E4BE5E1-7D74-554D-80B1-2325530A06C3}" type="pres">
      <dgm:prSet presAssocID="{034BF81F-00F5-4606-87A7-A2981BFA7E19}" presName="sibTrans" presStyleCnt="0"/>
      <dgm:spPr/>
    </dgm:pt>
    <dgm:pt modelId="{C953F214-36D1-CA4E-BDED-39333FD4C4C9}" type="pres">
      <dgm:prSet presAssocID="{475FADCC-6052-4B8B-822A-5004978779C8}" presName="node" presStyleLbl="node1" presStyleIdx="1" presStyleCnt="2" custScaleX="158834" custScaleY="69104">
        <dgm:presLayoutVars>
          <dgm:bulletEnabled val="1"/>
        </dgm:presLayoutVars>
      </dgm:prSet>
      <dgm:spPr/>
    </dgm:pt>
  </dgm:ptLst>
  <dgm:cxnLst>
    <dgm:cxn modelId="{15682111-13BD-458F-BC80-3E882BF2A988}" srcId="{ACC1A354-5B62-4D37-8560-AB38FE0C35EE}" destId="{475FADCC-6052-4B8B-822A-5004978779C8}" srcOrd="1" destOrd="0" parTransId="{8CEE9393-DCEB-4E59-85FF-E4C62F32B8F8}" sibTransId="{15146AB9-22AA-402F-BB85-78F638D68F6E}"/>
    <dgm:cxn modelId="{38012728-E808-49BA-9F5E-475C3E58EBE3}" srcId="{ACC1A354-5B62-4D37-8560-AB38FE0C35EE}" destId="{90535B98-FE6D-4769-AF34-3F5EAAD1CA26}" srcOrd="0" destOrd="0" parTransId="{41137762-A0BF-45A4-AA83-9E3DB67A6E14}" sibTransId="{034BF81F-00F5-4606-87A7-A2981BFA7E19}"/>
    <dgm:cxn modelId="{962E5195-2C04-674B-8C0A-81BCE799D4D7}" type="presOf" srcId="{ACC1A354-5B62-4D37-8560-AB38FE0C35EE}" destId="{91F19D13-FCCF-4446-82F7-89FBDC024B54}" srcOrd="0" destOrd="0" presId="urn:microsoft.com/office/officeart/2005/8/layout/default"/>
    <dgm:cxn modelId="{053E6EF7-4F8D-8F4F-885C-505621ED6E25}" type="presOf" srcId="{90535B98-FE6D-4769-AF34-3F5EAAD1CA26}" destId="{AA965D8D-B5A6-D448-A5F3-172F64CEFB49}" srcOrd="0" destOrd="0" presId="urn:microsoft.com/office/officeart/2005/8/layout/default"/>
    <dgm:cxn modelId="{DAACC9F9-F649-4947-8520-C32B6275EEC3}" type="presOf" srcId="{475FADCC-6052-4B8B-822A-5004978779C8}" destId="{C953F214-36D1-CA4E-BDED-39333FD4C4C9}" srcOrd="0" destOrd="0" presId="urn:microsoft.com/office/officeart/2005/8/layout/default"/>
    <dgm:cxn modelId="{8FC4BD59-BA2C-A240-9F34-88B87A2A3612}" type="presParOf" srcId="{91F19D13-FCCF-4446-82F7-89FBDC024B54}" destId="{AA965D8D-B5A6-D448-A5F3-172F64CEFB49}" srcOrd="0" destOrd="0" presId="urn:microsoft.com/office/officeart/2005/8/layout/default"/>
    <dgm:cxn modelId="{438097F2-B382-504C-B85C-1C81DA2F6128}" type="presParOf" srcId="{91F19D13-FCCF-4446-82F7-89FBDC024B54}" destId="{6E4BE5E1-7D74-554D-80B1-2325530A06C3}" srcOrd="1" destOrd="0" presId="urn:microsoft.com/office/officeart/2005/8/layout/default"/>
    <dgm:cxn modelId="{079B53D4-5AC6-CD44-BF15-AB9305FBF04B}" type="presParOf" srcId="{91F19D13-FCCF-4446-82F7-89FBDC024B54}" destId="{C953F214-36D1-CA4E-BDED-39333FD4C4C9}"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B01A36-14BD-AE4F-A88A-3857A7AC0202}"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4E26310B-16D2-F54C-A403-599A65EFD753}">
      <dgm:prSet phldrT="[Text]" custT="1"/>
      <dgm:spPr/>
      <dgm:t>
        <a:bodyPr/>
        <a:lstStyle/>
        <a:p>
          <a:pPr algn="just"/>
          <a:r>
            <a:rPr lang="en-US" sz="2200" b="0" dirty="0"/>
            <a:t>Respects the </a:t>
          </a:r>
          <a:r>
            <a:rPr lang="en-US" sz="2200" dirty="0">
              <a:solidFill>
                <a:schemeClr val="bg1"/>
              </a:solidFill>
            </a:rPr>
            <a:t>person with disability </a:t>
          </a:r>
          <a:r>
            <a:rPr lang="en-US" sz="2200" b="0" dirty="0"/>
            <a:t>to increase their self-worth</a:t>
          </a:r>
        </a:p>
      </dgm:t>
    </dgm:pt>
    <dgm:pt modelId="{87F123F4-3261-B04F-B9BF-2CF06FA8BCAF}" type="parTrans" cxnId="{51503320-3475-1342-A8EE-9E57A8E5D119}">
      <dgm:prSet/>
      <dgm:spPr/>
      <dgm:t>
        <a:bodyPr/>
        <a:lstStyle/>
        <a:p>
          <a:endParaRPr lang="en-US" sz="2200" b="0"/>
        </a:p>
      </dgm:t>
    </dgm:pt>
    <dgm:pt modelId="{0CCC706A-89AC-7A47-B5B9-D5E02633032B}" type="sibTrans" cxnId="{51503320-3475-1342-A8EE-9E57A8E5D119}">
      <dgm:prSet/>
      <dgm:spPr/>
      <dgm:t>
        <a:bodyPr/>
        <a:lstStyle/>
        <a:p>
          <a:endParaRPr lang="en-US" sz="2200" b="0"/>
        </a:p>
      </dgm:t>
    </dgm:pt>
    <dgm:pt modelId="{51A35F24-688A-274C-89C8-01133492DD09}">
      <dgm:prSet phldrT="[Text]" custT="1"/>
      <dgm:spPr/>
      <dgm:t>
        <a:bodyPr/>
        <a:lstStyle/>
        <a:p>
          <a:pPr algn="just"/>
          <a:r>
            <a:rPr lang="en-US" sz="2200" b="0" dirty="0"/>
            <a:t>Motivates the </a:t>
          </a:r>
          <a:r>
            <a:rPr lang="en-US" sz="2200" dirty="0">
              <a:solidFill>
                <a:schemeClr val="bg1"/>
              </a:solidFill>
            </a:rPr>
            <a:t>person with disability</a:t>
          </a:r>
          <a:r>
            <a:rPr lang="en-US" sz="2200" b="0" dirty="0"/>
            <a:t> to achieve their goals</a:t>
          </a:r>
        </a:p>
      </dgm:t>
    </dgm:pt>
    <dgm:pt modelId="{22029849-C98D-5A4F-8553-DBC03FEBC06D}" type="parTrans" cxnId="{F80764AF-079A-3941-8213-80AF266B5D77}">
      <dgm:prSet/>
      <dgm:spPr/>
      <dgm:t>
        <a:bodyPr/>
        <a:lstStyle/>
        <a:p>
          <a:endParaRPr lang="en-US" sz="2200" b="0"/>
        </a:p>
      </dgm:t>
    </dgm:pt>
    <dgm:pt modelId="{60CF5FB9-DA77-DD45-B706-2B0EB9AF02C2}" type="sibTrans" cxnId="{F80764AF-079A-3941-8213-80AF266B5D77}">
      <dgm:prSet/>
      <dgm:spPr/>
      <dgm:t>
        <a:bodyPr/>
        <a:lstStyle/>
        <a:p>
          <a:endParaRPr lang="en-US" sz="2200" b="0"/>
        </a:p>
      </dgm:t>
    </dgm:pt>
    <dgm:pt modelId="{2BA354B7-BA2A-C646-B60E-C1D90D8B5E2D}">
      <dgm:prSet phldrT="[Text]" custT="1"/>
      <dgm:spPr/>
      <dgm:t>
        <a:bodyPr/>
        <a:lstStyle/>
        <a:p>
          <a:pPr algn="just"/>
          <a:r>
            <a:rPr lang="en-US" sz="2200" b="0" dirty="0"/>
            <a:t>Empowers the </a:t>
          </a:r>
          <a:r>
            <a:rPr lang="en-US" sz="2200" dirty="0">
              <a:solidFill>
                <a:schemeClr val="bg1"/>
              </a:solidFill>
            </a:rPr>
            <a:t>person with disability </a:t>
          </a:r>
          <a:r>
            <a:rPr lang="en-US" sz="2200" b="0" dirty="0"/>
            <a:t>to improve their lives</a:t>
          </a:r>
        </a:p>
      </dgm:t>
    </dgm:pt>
    <dgm:pt modelId="{D955FB20-DBF8-AF44-B4A9-106C1ED83CD0}" type="parTrans" cxnId="{B758E75A-17C8-DF41-8B76-D61E1907E1D7}">
      <dgm:prSet/>
      <dgm:spPr/>
      <dgm:t>
        <a:bodyPr/>
        <a:lstStyle/>
        <a:p>
          <a:endParaRPr lang="en-US" sz="2200" b="0"/>
        </a:p>
      </dgm:t>
    </dgm:pt>
    <dgm:pt modelId="{F6C154D9-23A3-2541-BE18-5272FF3DE80C}" type="sibTrans" cxnId="{B758E75A-17C8-DF41-8B76-D61E1907E1D7}">
      <dgm:prSet/>
      <dgm:spPr/>
      <dgm:t>
        <a:bodyPr/>
        <a:lstStyle/>
        <a:p>
          <a:endParaRPr lang="en-US" sz="2200" b="0"/>
        </a:p>
      </dgm:t>
    </dgm:pt>
    <dgm:pt modelId="{059FAB55-448B-2248-A267-9B0DD00F547D}" type="pres">
      <dgm:prSet presAssocID="{02B01A36-14BD-AE4F-A88A-3857A7AC0202}" presName="linear" presStyleCnt="0">
        <dgm:presLayoutVars>
          <dgm:animLvl val="lvl"/>
          <dgm:resizeHandles val="exact"/>
        </dgm:presLayoutVars>
      </dgm:prSet>
      <dgm:spPr/>
    </dgm:pt>
    <dgm:pt modelId="{E2BCD116-2365-9D4D-8E63-A9C4EF20CACC}" type="pres">
      <dgm:prSet presAssocID="{4E26310B-16D2-F54C-A403-599A65EFD753}" presName="parentText" presStyleLbl="node1" presStyleIdx="0" presStyleCnt="3">
        <dgm:presLayoutVars>
          <dgm:chMax val="0"/>
          <dgm:bulletEnabled val="1"/>
        </dgm:presLayoutVars>
      </dgm:prSet>
      <dgm:spPr/>
    </dgm:pt>
    <dgm:pt modelId="{60A6F390-2A92-5146-8A5D-A5864833069F}" type="pres">
      <dgm:prSet presAssocID="{0CCC706A-89AC-7A47-B5B9-D5E02633032B}" presName="spacer" presStyleCnt="0"/>
      <dgm:spPr/>
    </dgm:pt>
    <dgm:pt modelId="{E4D43F6A-65D2-B345-8569-49CC3064CC87}" type="pres">
      <dgm:prSet presAssocID="{51A35F24-688A-274C-89C8-01133492DD09}" presName="parentText" presStyleLbl="node1" presStyleIdx="1" presStyleCnt="3">
        <dgm:presLayoutVars>
          <dgm:chMax val="0"/>
          <dgm:bulletEnabled val="1"/>
        </dgm:presLayoutVars>
      </dgm:prSet>
      <dgm:spPr/>
    </dgm:pt>
    <dgm:pt modelId="{3D50C024-AF7D-514F-99DB-1484C3E40D13}" type="pres">
      <dgm:prSet presAssocID="{60CF5FB9-DA77-DD45-B706-2B0EB9AF02C2}" presName="spacer" presStyleCnt="0"/>
      <dgm:spPr/>
    </dgm:pt>
    <dgm:pt modelId="{771AC49A-F88F-3646-BA11-54DB45458F0B}" type="pres">
      <dgm:prSet presAssocID="{2BA354B7-BA2A-C646-B60E-C1D90D8B5E2D}" presName="parentText" presStyleLbl="node1" presStyleIdx="2" presStyleCnt="3">
        <dgm:presLayoutVars>
          <dgm:chMax val="0"/>
          <dgm:bulletEnabled val="1"/>
        </dgm:presLayoutVars>
      </dgm:prSet>
      <dgm:spPr/>
    </dgm:pt>
  </dgm:ptLst>
  <dgm:cxnLst>
    <dgm:cxn modelId="{B39E2311-5240-8341-862C-23670DD370C4}" type="presOf" srcId="{4E26310B-16D2-F54C-A403-599A65EFD753}" destId="{E2BCD116-2365-9D4D-8E63-A9C4EF20CACC}" srcOrd="0" destOrd="0" presId="urn:microsoft.com/office/officeart/2005/8/layout/vList2"/>
    <dgm:cxn modelId="{51503320-3475-1342-A8EE-9E57A8E5D119}" srcId="{02B01A36-14BD-AE4F-A88A-3857A7AC0202}" destId="{4E26310B-16D2-F54C-A403-599A65EFD753}" srcOrd="0" destOrd="0" parTransId="{87F123F4-3261-B04F-B9BF-2CF06FA8BCAF}" sibTransId="{0CCC706A-89AC-7A47-B5B9-D5E02633032B}"/>
    <dgm:cxn modelId="{4BCDE367-0725-B04D-BCDC-9284DDECAF8F}" type="presOf" srcId="{2BA354B7-BA2A-C646-B60E-C1D90D8B5E2D}" destId="{771AC49A-F88F-3646-BA11-54DB45458F0B}" srcOrd="0" destOrd="0" presId="urn:microsoft.com/office/officeart/2005/8/layout/vList2"/>
    <dgm:cxn modelId="{B758E75A-17C8-DF41-8B76-D61E1907E1D7}" srcId="{02B01A36-14BD-AE4F-A88A-3857A7AC0202}" destId="{2BA354B7-BA2A-C646-B60E-C1D90D8B5E2D}" srcOrd="2" destOrd="0" parTransId="{D955FB20-DBF8-AF44-B4A9-106C1ED83CD0}" sibTransId="{F6C154D9-23A3-2541-BE18-5272FF3DE80C}"/>
    <dgm:cxn modelId="{90ECF9A4-E967-6045-AF5B-8251560272B8}" type="presOf" srcId="{51A35F24-688A-274C-89C8-01133492DD09}" destId="{E4D43F6A-65D2-B345-8569-49CC3064CC87}" srcOrd="0" destOrd="0" presId="urn:microsoft.com/office/officeart/2005/8/layout/vList2"/>
    <dgm:cxn modelId="{F80764AF-079A-3941-8213-80AF266B5D77}" srcId="{02B01A36-14BD-AE4F-A88A-3857A7AC0202}" destId="{51A35F24-688A-274C-89C8-01133492DD09}" srcOrd="1" destOrd="0" parTransId="{22029849-C98D-5A4F-8553-DBC03FEBC06D}" sibTransId="{60CF5FB9-DA77-DD45-B706-2B0EB9AF02C2}"/>
    <dgm:cxn modelId="{09A69FF7-11B6-AC4A-9788-C1ADFB705B60}" type="presOf" srcId="{02B01A36-14BD-AE4F-A88A-3857A7AC0202}" destId="{059FAB55-448B-2248-A267-9B0DD00F547D}" srcOrd="0" destOrd="0" presId="urn:microsoft.com/office/officeart/2005/8/layout/vList2"/>
    <dgm:cxn modelId="{B77EF118-DECF-8645-AA5F-577F0B7996F6}" type="presParOf" srcId="{059FAB55-448B-2248-A267-9B0DD00F547D}" destId="{E2BCD116-2365-9D4D-8E63-A9C4EF20CACC}" srcOrd="0" destOrd="0" presId="urn:microsoft.com/office/officeart/2005/8/layout/vList2"/>
    <dgm:cxn modelId="{542AF4C8-DD84-D74A-AFC6-33A2B8F398D5}" type="presParOf" srcId="{059FAB55-448B-2248-A267-9B0DD00F547D}" destId="{60A6F390-2A92-5146-8A5D-A5864833069F}" srcOrd="1" destOrd="0" presId="urn:microsoft.com/office/officeart/2005/8/layout/vList2"/>
    <dgm:cxn modelId="{2A105936-7211-2345-B081-0918AB840206}" type="presParOf" srcId="{059FAB55-448B-2248-A267-9B0DD00F547D}" destId="{E4D43F6A-65D2-B345-8569-49CC3064CC87}" srcOrd="2" destOrd="0" presId="urn:microsoft.com/office/officeart/2005/8/layout/vList2"/>
    <dgm:cxn modelId="{4897857A-6755-CA40-8557-6A10E72B1EF6}" type="presParOf" srcId="{059FAB55-448B-2248-A267-9B0DD00F547D}" destId="{3D50C024-AF7D-514F-99DB-1484C3E40D13}" srcOrd="3" destOrd="0" presId="urn:microsoft.com/office/officeart/2005/8/layout/vList2"/>
    <dgm:cxn modelId="{88A3A156-16F3-7E41-8BC7-74A4E11C3A32}" type="presParOf" srcId="{059FAB55-448B-2248-A267-9B0DD00F547D}" destId="{771AC49A-F88F-3646-BA11-54DB45458F0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03DBF23-CA96-A342-8170-ACFA4B0D575B}"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11245770-211D-2948-BFB0-1CFB24BB05B8}">
      <dgm:prSet phldrT="[Text]" custT="1"/>
      <dgm:spPr/>
      <dgm:t>
        <a:bodyPr/>
        <a:lstStyle/>
        <a:p>
          <a:r>
            <a:rPr lang="en-US" sz="2200"/>
            <a:t>Internal Motivation</a:t>
          </a:r>
        </a:p>
      </dgm:t>
    </dgm:pt>
    <dgm:pt modelId="{8A191CC3-FB52-6A4C-B113-8705ACA23689}" type="parTrans" cxnId="{854B6870-ED5C-8B44-B65B-5134BC518671}">
      <dgm:prSet/>
      <dgm:spPr/>
      <dgm:t>
        <a:bodyPr/>
        <a:lstStyle/>
        <a:p>
          <a:endParaRPr lang="en-US" sz="2200"/>
        </a:p>
      </dgm:t>
    </dgm:pt>
    <dgm:pt modelId="{3EEB6C04-F59B-104B-B9F6-4B1BBB0394C1}" type="sibTrans" cxnId="{854B6870-ED5C-8B44-B65B-5134BC518671}">
      <dgm:prSet/>
      <dgm:spPr/>
      <dgm:t>
        <a:bodyPr/>
        <a:lstStyle/>
        <a:p>
          <a:endParaRPr lang="en-US" sz="2200"/>
        </a:p>
      </dgm:t>
    </dgm:pt>
    <dgm:pt modelId="{A68C8B13-8562-E349-B05C-18DF0646EB7E}">
      <dgm:prSet phldrT="[Text]" custT="1"/>
      <dgm:spPr/>
      <dgm:t>
        <a:bodyPr/>
        <a:lstStyle/>
        <a:p>
          <a:r>
            <a:rPr lang="en-US" sz="2200"/>
            <a:t>External Motivation</a:t>
          </a:r>
        </a:p>
      </dgm:t>
    </dgm:pt>
    <dgm:pt modelId="{7076C86E-14BD-6F4A-A9B2-79733FF9F0B8}" type="parTrans" cxnId="{4C8E2003-63AE-B848-ADC1-459439D60C17}">
      <dgm:prSet/>
      <dgm:spPr/>
      <dgm:t>
        <a:bodyPr/>
        <a:lstStyle/>
        <a:p>
          <a:endParaRPr lang="en-US" sz="2200"/>
        </a:p>
      </dgm:t>
    </dgm:pt>
    <dgm:pt modelId="{42E0EA1B-37E8-564A-B0EB-0947D75612BC}" type="sibTrans" cxnId="{4C8E2003-63AE-B848-ADC1-459439D60C17}">
      <dgm:prSet/>
      <dgm:spPr/>
      <dgm:t>
        <a:bodyPr/>
        <a:lstStyle/>
        <a:p>
          <a:endParaRPr lang="en-US" sz="2200"/>
        </a:p>
      </dgm:t>
    </dgm:pt>
    <dgm:pt modelId="{A4532003-673A-F041-8416-7CD3112CB0C3}">
      <dgm:prSet custT="1"/>
      <dgm:spPr/>
      <dgm:t>
        <a:bodyPr/>
        <a:lstStyle/>
        <a:p>
          <a:r>
            <a:rPr lang="en-US" sz="2200" dirty="0">
              <a:solidFill>
                <a:schemeClr val="tx1">
                  <a:lumMod val="75000"/>
                  <a:lumOff val="25000"/>
                </a:schemeClr>
              </a:solidFill>
            </a:rPr>
            <a:t> Satisfaction of applying oneself is enough to encourage a person to accomplish their goals</a:t>
          </a:r>
        </a:p>
      </dgm:t>
    </dgm:pt>
    <dgm:pt modelId="{4C258F43-4E96-4C47-AAB2-9E9D9B878178}" type="parTrans" cxnId="{90B4BDE0-6BA0-A84D-8809-1F2F5B3A3B74}">
      <dgm:prSet/>
      <dgm:spPr/>
      <dgm:t>
        <a:bodyPr/>
        <a:lstStyle/>
        <a:p>
          <a:endParaRPr lang="en-US" sz="2200"/>
        </a:p>
      </dgm:t>
    </dgm:pt>
    <dgm:pt modelId="{1612AD76-0796-EE45-B4E1-8AEC588380FA}" type="sibTrans" cxnId="{90B4BDE0-6BA0-A84D-8809-1F2F5B3A3B74}">
      <dgm:prSet/>
      <dgm:spPr/>
      <dgm:t>
        <a:bodyPr/>
        <a:lstStyle/>
        <a:p>
          <a:endParaRPr lang="en-US" sz="2200"/>
        </a:p>
      </dgm:t>
    </dgm:pt>
    <dgm:pt modelId="{D6EC9393-41DA-8044-B3EF-B6D6B7308D59}">
      <dgm:prSet custT="1"/>
      <dgm:spPr/>
      <dgm:t>
        <a:bodyPr/>
        <a:lstStyle/>
        <a:p>
          <a:r>
            <a:rPr lang="en-US" sz="2200" dirty="0">
              <a:solidFill>
                <a:schemeClr val="tx1">
                  <a:lumMod val="75000"/>
                  <a:lumOff val="25000"/>
                </a:schemeClr>
              </a:solidFill>
            </a:rPr>
            <a:t> Determined by the values and goals of the person</a:t>
          </a:r>
        </a:p>
      </dgm:t>
    </dgm:pt>
    <dgm:pt modelId="{9B4A5253-898D-3A4E-B8F8-22E76BDB563B}" type="parTrans" cxnId="{CCB9F0BE-A9BA-7846-A298-7F56C2691DCC}">
      <dgm:prSet/>
      <dgm:spPr/>
      <dgm:t>
        <a:bodyPr/>
        <a:lstStyle/>
        <a:p>
          <a:endParaRPr lang="en-US" sz="2200"/>
        </a:p>
      </dgm:t>
    </dgm:pt>
    <dgm:pt modelId="{CFB555A2-3504-9346-83FA-2B2388FF2659}" type="sibTrans" cxnId="{CCB9F0BE-A9BA-7846-A298-7F56C2691DCC}">
      <dgm:prSet/>
      <dgm:spPr/>
      <dgm:t>
        <a:bodyPr/>
        <a:lstStyle/>
        <a:p>
          <a:endParaRPr lang="en-US" sz="2200"/>
        </a:p>
      </dgm:t>
    </dgm:pt>
    <dgm:pt modelId="{982DBFA1-A55E-7B43-94F5-99CBDE06E87D}">
      <dgm:prSet phldrT="[Text]" custT="1"/>
      <dgm:spPr/>
      <dgm:t>
        <a:bodyPr/>
        <a:lstStyle/>
        <a:p>
          <a:r>
            <a:rPr lang="en-US" sz="2200" dirty="0">
              <a:solidFill>
                <a:schemeClr val="tx1">
                  <a:lumMod val="75000"/>
                  <a:lumOff val="25000"/>
                </a:schemeClr>
              </a:solidFill>
            </a:rPr>
            <a:t>External rewards such as praise and approval are used as motivators</a:t>
          </a:r>
        </a:p>
      </dgm:t>
    </dgm:pt>
    <dgm:pt modelId="{16F2BB6D-6C4E-6547-85AC-5106EBB59B58}" type="parTrans" cxnId="{97939BCC-2F27-6045-BFDE-0A0B91EEB9BE}">
      <dgm:prSet/>
      <dgm:spPr/>
      <dgm:t>
        <a:bodyPr/>
        <a:lstStyle/>
        <a:p>
          <a:endParaRPr lang="en-US" sz="2200"/>
        </a:p>
      </dgm:t>
    </dgm:pt>
    <dgm:pt modelId="{1CEB7830-9F0B-B94D-A0F2-717666655E0A}" type="sibTrans" cxnId="{97939BCC-2F27-6045-BFDE-0A0B91EEB9BE}">
      <dgm:prSet/>
      <dgm:spPr/>
      <dgm:t>
        <a:bodyPr/>
        <a:lstStyle/>
        <a:p>
          <a:endParaRPr lang="en-US" sz="2200"/>
        </a:p>
      </dgm:t>
    </dgm:pt>
    <dgm:pt modelId="{AB3ECF3A-B207-2441-9CFF-614CC8FAFACB}">
      <dgm:prSet phldrT="[Text]" custT="1"/>
      <dgm:spPr/>
      <dgm:t>
        <a:bodyPr/>
        <a:lstStyle/>
        <a:p>
          <a:r>
            <a:rPr lang="en-US" sz="2200" dirty="0">
              <a:solidFill>
                <a:schemeClr val="tx1">
                  <a:lumMod val="75000"/>
                  <a:lumOff val="25000"/>
                </a:schemeClr>
              </a:solidFill>
            </a:rPr>
            <a:t> Determined by the values and goals of others.</a:t>
          </a:r>
        </a:p>
      </dgm:t>
    </dgm:pt>
    <dgm:pt modelId="{431F8E71-BDA9-EF48-8949-5880E6DDAB0F}" type="parTrans" cxnId="{BA72DA4C-2918-9046-8471-68F2323BDC5A}">
      <dgm:prSet/>
      <dgm:spPr/>
      <dgm:t>
        <a:bodyPr/>
        <a:lstStyle/>
        <a:p>
          <a:endParaRPr lang="en-US" sz="2200"/>
        </a:p>
      </dgm:t>
    </dgm:pt>
    <dgm:pt modelId="{BF768B90-87F6-F044-A334-7155EB363327}" type="sibTrans" cxnId="{BA72DA4C-2918-9046-8471-68F2323BDC5A}">
      <dgm:prSet/>
      <dgm:spPr/>
      <dgm:t>
        <a:bodyPr/>
        <a:lstStyle/>
        <a:p>
          <a:endParaRPr lang="en-US" sz="2200"/>
        </a:p>
      </dgm:t>
    </dgm:pt>
    <dgm:pt modelId="{9F6A5C14-AF07-400F-B530-DD0965354866}" type="pres">
      <dgm:prSet presAssocID="{703DBF23-CA96-A342-8170-ACFA4B0D575B}" presName="Name0" presStyleCnt="0">
        <dgm:presLayoutVars>
          <dgm:dir/>
          <dgm:animLvl val="lvl"/>
          <dgm:resizeHandles val="exact"/>
        </dgm:presLayoutVars>
      </dgm:prSet>
      <dgm:spPr/>
    </dgm:pt>
    <dgm:pt modelId="{D11028E4-F353-43D3-83FD-E366056C7FBB}" type="pres">
      <dgm:prSet presAssocID="{11245770-211D-2948-BFB0-1CFB24BB05B8}" presName="composite" presStyleCnt="0"/>
      <dgm:spPr/>
    </dgm:pt>
    <dgm:pt modelId="{F9B892E3-8149-4306-98E1-68EDFE167449}" type="pres">
      <dgm:prSet presAssocID="{11245770-211D-2948-BFB0-1CFB24BB05B8}" presName="parTx" presStyleLbl="alignNode1" presStyleIdx="0" presStyleCnt="2">
        <dgm:presLayoutVars>
          <dgm:chMax val="0"/>
          <dgm:chPref val="0"/>
          <dgm:bulletEnabled val="1"/>
        </dgm:presLayoutVars>
      </dgm:prSet>
      <dgm:spPr/>
    </dgm:pt>
    <dgm:pt modelId="{8C89CE45-DBDA-4C1F-B808-D87E769B37FD}" type="pres">
      <dgm:prSet presAssocID="{11245770-211D-2948-BFB0-1CFB24BB05B8}" presName="desTx" presStyleLbl="alignAccFollowNode1" presStyleIdx="0" presStyleCnt="2">
        <dgm:presLayoutVars>
          <dgm:bulletEnabled val="1"/>
        </dgm:presLayoutVars>
      </dgm:prSet>
      <dgm:spPr/>
    </dgm:pt>
    <dgm:pt modelId="{2B3D450A-302E-4CF5-89D2-9D064A8F9316}" type="pres">
      <dgm:prSet presAssocID="{3EEB6C04-F59B-104B-B9F6-4B1BBB0394C1}" presName="space" presStyleCnt="0"/>
      <dgm:spPr/>
    </dgm:pt>
    <dgm:pt modelId="{336E9E1F-E231-4467-AC12-50B7AD104478}" type="pres">
      <dgm:prSet presAssocID="{A68C8B13-8562-E349-B05C-18DF0646EB7E}" presName="composite" presStyleCnt="0"/>
      <dgm:spPr/>
    </dgm:pt>
    <dgm:pt modelId="{25F8D6FA-7E11-4E8E-84B0-23DCC74AF051}" type="pres">
      <dgm:prSet presAssocID="{A68C8B13-8562-E349-B05C-18DF0646EB7E}" presName="parTx" presStyleLbl="alignNode1" presStyleIdx="1" presStyleCnt="2">
        <dgm:presLayoutVars>
          <dgm:chMax val="0"/>
          <dgm:chPref val="0"/>
          <dgm:bulletEnabled val="1"/>
        </dgm:presLayoutVars>
      </dgm:prSet>
      <dgm:spPr/>
    </dgm:pt>
    <dgm:pt modelId="{CCB79FAB-541D-4545-9322-DE1A76F82BFB}" type="pres">
      <dgm:prSet presAssocID="{A68C8B13-8562-E349-B05C-18DF0646EB7E}" presName="desTx" presStyleLbl="alignAccFollowNode1" presStyleIdx="1" presStyleCnt="2">
        <dgm:presLayoutVars>
          <dgm:bulletEnabled val="1"/>
        </dgm:presLayoutVars>
      </dgm:prSet>
      <dgm:spPr/>
    </dgm:pt>
  </dgm:ptLst>
  <dgm:cxnLst>
    <dgm:cxn modelId="{4C8E2003-63AE-B848-ADC1-459439D60C17}" srcId="{703DBF23-CA96-A342-8170-ACFA4B0D575B}" destId="{A68C8B13-8562-E349-B05C-18DF0646EB7E}" srcOrd="1" destOrd="0" parTransId="{7076C86E-14BD-6F4A-A9B2-79733FF9F0B8}" sibTransId="{42E0EA1B-37E8-564A-B0EB-0947D75612BC}"/>
    <dgm:cxn modelId="{A8410D5B-ED45-4B97-8493-9CE2395C53DE}" type="presOf" srcId="{A68C8B13-8562-E349-B05C-18DF0646EB7E}" destId="{25F8D6FA-7E11-4E8E-84B0-23DCC74AF051}" srcOrd="0" destOrd="0" presId="urn:microsoft.com/office/officeart/2005/8/layout/hList1"/>
    <dgm:cxn modelId="{BA72DA4C-2918-9046-8471-68F2323BDC5A}" srcId="{A68C8B13-8562-E349-B05C-18DF0646EB7E}" destId="{AB3ECF3A-B207-2441-9CFF-614CC8FAFACB}" srcOrd="1" destOrd="0" parTransId="{431F8E71-BDA9-EF48-8949-5880E6DDAB0F}" sibTransId="{BF768B90-87F6-F044-A334-7155EB363327}"/>
    <dgm:cxn modelId="{2EC87D4E-0430-4B2F-BC48-5D926CFEDE1B}" type="presOf" srcId="{982DBFA1-A55E-7B43-94F5-99CBDE06E87D}" destId="{CCB79FAB-541D-4545-9322-DE1A76F82BFB}" srcOrd="0" destOrd="0" presId="urn:microsoft.com/office/officeart/2005/8/layout/hList1"/>
    <dgm:cxn modelId="{854B6870-ED5C-8B44-B65B-5134BC518671}" srcId="{703DBF23-CA96-A342-8170-ACFA4B0D575B}" destId="{11245770-211D-2948-BFB0-1CFB24BB05B8}" srcOrd="0" destOrd="0" parTransId="{8A191CC3-FB52-6A4C-B113-8705ACA23689}" sibTransId="{3EEB6C04-F59B-104B-B9F6-4B1BBB0394C1}"/>
    <dgm:cxn modelId="{7EC07656-2424-4E01-B4C8-4543FEEABCC6}" type="presOf" srcId="{11245770-211D-2948-BFB0-1CFB24BB05B8}" destId="{F9B892E3-8149-4306-98E1-68EDFE167449}" srcOrd="0" destOrd="0" presId="urn:microsoft.com/office/officeart/2005/8/layout/hList1"/>
    <dgm:cxn modelId="{EF389283-15B1-44CC-A311-7CA2103F05B9}" type="presOf" srcId="{D6EC9393-41DA-8044-B3EF-B6D6B7308D59}" destId="{8C89CE45-DBDA-4C1F-B808-D87E769B37FD}" srcOrd="0" destOrd="1" presId="urn:microsoft.com/office/officeart/2005/8/layout/hList1"/>
    <dgm:cxn modelId="{4904DC86-E139-4AC7-8D7C-AA1F57E55A4C}" type="presOf" srcId="{AB3ECF3A-B207-2441-9CFF-614CC8FAFACB}" destId="{CCB79FAB-541D-4545-9322-DE1A76F82BFB}" srcOrd="0" destOrd="1" presId="urn:microsoft.com/office/officeart/2005/8/layout/hList1"/>
    <dgm:cxn modelId="{7F5EA5B8-430C-4165-B3A7-4D17550F83EB}" type="presOf" srcId="{703DBF23-CA96-A342-8170-ACFA4B0D575B}" destId="{9F6A5C14-AF07-400F-B530-DD0965354866}" srcOrd="0" destOrd="0" presId="urn:microsoft.com/office/officeart/2005/8/layout/hList1"/>
    <dgm:cxn modelId="{CCB9F0BE-A9BA-7846-A298-7F56C2691DCC}" srcId="{11245770-211D-2948-BFB0-1CFB24BB05B8}" destId="{D6EC9393-41DA-8044-B3EF-B6D6B7308D59}" srcOrd="1" destOrd="0" parTransId="{9B4A5253-898D-3A4E-B8F8-22E76BDB563B}" sibTransId="{CFB555A2-3504-9346-83FA-2B2388FF2659}"/>
    <dgm:cxn modelId="{EDC54CBF-A524-479D-84D9-87209ADC9AC9}" type="presOf" srcId="{A4532003-673A-F041-8416-7CD3112CB0C3}" destId="{8C89CE45-DBDA-4C1F-B808-D87E769B37FD}" srcOrd="0" destOrd="0" presId="urn:microsoft.com/office/officeart/2005/8/layout/hList1"/>
    <dgm:cxn modelId="{97939BCC-2F27-6045-BFDE-0A0B91EEB9BE}" srcId="{A68C8B13-8562-E349-B05C-18DF0646EB7E}" destId="{982DBFA1-A55E-7B43-94F5-99CBDE06E87D}" srcOrd="0" destOrd="0" parTransId="{16F2BB6D-6C4E-6547-85AC-5106EBB59B58}" sibTransId="{1CEB7830-9F0B-B94D-A0F2-717666655E0A}"/>
    <dgm:cxn modelId="{90B4BDE0-6BA0-A84D-8809-1F2F5B3A3B74}" srcId="{11245770-211D-2948-BFB0-1CFB24BB05B8}" destId="{A4532003-673A-F041-8416-7CD3112CB0C3}" srcOrd="0" destOrd="0" parTransId="{4C258F43-4E96-4C47-AAB2-9E9D9B878178}" sibTransId="{1612AD76-0796-EE45-B4E1-8AEC588380FA}"/>
    <dgm:cxn modelId="{87D59452-10F7-421B-85EC-BC6A6D83FACF}" type="presParOf" srcId="{9F6A5C14-AF07-400F-B530-DD0965354866}" destId="{D11028E4-F353-43D3-83FD-E366056C7FBB}" srcOrd="0" destOrd="0" presId="urn:microsoft.com/office/officeart/2005/8/layout/hList1"/>
    <dgm:cxn modelId="{0E0361F1-16A1-482E-8D54-9093D38B4EEC}" type="presParOf" srcId="{D11028E4-F353-43D3-83FD-E366056C7FBB}" destId="{F9B892E3-8149-4306-98E1-68EDFE167449}" srcOrd="0" destOrd="0" presId="urn:microsoft.com/office/officeart/2005/8/layout/hList1"/>
    <dgm:cxn modelId="{0C3227A6-8214-4725-BE37-3CAE4A2A0FC3}" type="presParOf" srcId="{D11028E4-F353-43D3-83FD-E366056C7FBB}" destId="{8C89CE45-DBDA-4C1F-B808-D87E769B37FD}" srcOrd="1" destOrd="0" presId="urn:microsoft.com/office/officeart/2005/8/layout/hList1"/>
    <dgm:cxn modelId="{4C16643D-3CE5-47CF-90D3-B6EC48ADE42C}" type="presParOf" srcId="{9F6A5C14-AF07-400F-B530-DD0965354866}" destId="{2B3D450A-302E-4CF5-89D2-9D064A8F9316}" srcOrd="1" destOrd="0" presId="urn:microsoft.com/office/officeart/2005/8/layout/hList1"/>
    <dgm:cxn modelId="{6C173B9B-B471-487B-AD1B-0EE5C8FF4D7A}" type="presParOf" srcId="{9F6A5C14-AF07-400F-B530-DD0965354866}" destId="{336E9E1F-E231-4467-AC12-50B7AD104478}" srcOrd="2" destOrd="0" presId="urn:microsoft.com/office/officeart/2005/8/layout/hList1"/>
    <dgm:cxn modelId="{F1B6C0F3-282C-48D9-8431-A6CC81280A66}" type="presParOf" srcId="{336E9E1F-E231-4467-AC12-50B7AD104478}" destId="{25F8D6FA-7E11-4E8E-84B0-23DCC74AF051}" srcOrd="0" destOrd="0" presId="urn:microsoft.com/office/officeart/2005/8/layout/hList1"/>
    <dgm:cxn modelId="{80A4745B-60DE-4F8D-AACA-5BE847BDFF64}" type="presParOf" srcId="{336E9E1F-E231-4467-AC12-50B7AD104478}" destId="{CCB79FAB-541D-4545-9322-DE1A76F82BF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C6B1A-1504-6644-9C7C-D6DF7087DE23}">
      <dsp:nvSpPr>
        <dsp:cNvPr id="0" name=""/>
        <dsp:cNvSpPr/>
      </dsp:nvSpPr>
      <dsp:spPr>
        <a:xfrm>
          <a:off x="36967" y="41088"/>
          <a:ext cx="2161760" cy="129705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Personal</a:t>
          </a:r>
        </a:p>
      </dsp:txBody>
      <dsp:txXfrm>
        <a:off x="36967" y="41088"/>
        <a:ext cx="2161760" cy="1297056"/>
      </dsp:txXfrm>
    </dsp:sp>
    <dsp:sp modelId="{23D7C3BB-A3C0-6D49-9FFD-8E82A20F2798}">
      <dsp:nvSpPr>
        <dsp:cNvPr id="0" name=""/>
        <dsp:cNvSpPr/>
      </dsp:nvSpPr>
      <dsp:spPr>
        <a:xfrm>
          <a:off x="2380660" y="60725"/>
          <a:ext cx="2161760" cy="1297056"/>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Skill</a:t>
          </a:r>
        </a:p>
      </dsp:txBody>
      <dsp:txXfrm>
        <a:off x="2380660" y="60725"/>
        <a:ext cx="2161760" cy="1297056"/>
      </dsp:txXfrm>
    </dsp:sp>
    <dsp:sp modelId="{92E0CB4F-9CFC-AB4D-BD27-22978BC1D50B}">
      <dsp:nvSpPr>
        <dsp:cNvPr id="0" name=""/>
        <dsp:cNvSpPr/>
      </dsp:nvSpPr>
      <dsp:spPr>
        <a:xfrm>
          <a:off x="4758597" y="60725"/>
          <a:ext cx="2161760" cy="1297056"/>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Structural</a:t>
          </a:r>
        </a:p>
      </dsp:txBody>
      <dsp:txXfrm>
        <a:off x="4758597" y="60725"/>
        <a:ext cx="2161760" cy="1297056"/>
      </dsp:txXfrm>
    </dsp:sp>
    <dsp:sp modelId="{32297058-03FD-2246-BA7F-6CBBD339F54A}">
      <dsp:nvSpPr>
        <dsp:cNvPr id="0" name=""/>
        <dsp:cNvSpPr/>
      </dsp:nvSpPr>
      <dsp:spPr>
        <a:xfrm>
          <a:off x="7136533" y="60725"/>
          <a:ext cx="2161760" cy="1297056"/>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Resource</a:t>
          </a:r>
        </a:p>
      </dsp:txBody>
      <dsp:txXfrm>
        <a:off x="7136533" y="60725"/>
        <a:ext cx="2161760" cy="1297056"/>
      </dsp:txXfrm>
    </dsp:sp>
    <dsp:sp modelId="{402D16FA-7007-439D-BE6E-5D4E43F0735D}">
      <dsp:nvSpPr>
        <dsp:cNvPr id="0" name=""/>
        <dsp:cNvSpPr/>
      </dsp:nvSpPr>
      <dsp:spPr>
        <a:xfrm>
          <a:off x="1191692" y="1573957"/>
          <a:ext cx="2161760" cy="1297056"/>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Psychological</a:t>
          </a:r>
        </a:p>
      </dsp:txBody>
      <dsp:txXfrm>
        <a:off x="1191692" y="1573957"/>
        <a:ext cx="2161760" cy="1297056"/>
      </dsp:txXfrm>
    </dsp:sp>
    <dsp:sp modelId="{05EF4A55-F77C-40FF-B855-BBD12488CC3A}">
      <dsp:nvSpPr>
        <dsp:cNvPr id="0" name=""/>
        <dsp:cNvSpPr/>
      </dsp:nvSpPr>
      <dsp:spPr>
        <a:xfrm>
          <a:off x="3569628" y="1573957"/>
          <a:ext cx="2161760" cy="1297056"/>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Stigma and Self-Stigma</a:t>
          </a:r>
        </a:p>
      </dsp:txBody>
      <dsp:txXfrm>
        <a:off x="3569628" y="1573957"/>
        <a:ext cx="2161760" cy="1297056"/>
      </dsp:txXfrm>
    </dsp:sp>
    <dsp:sp modelId="{3EB97714-EE7A-4BCA-9CA9-8E04C33DB7C7}">
      <dsp:nvSpPr>
        <dsp:cNvPr id="0" name=""/>
        <dsp:cNvSpPr/>
      </dsp:nvSpPr>
      <dsp:spPr>
        <a:xfrm>
          <a:off x="5947565" y="1573957"/>
          <a:ext cx="2161760" cy="129705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Discrimination</a:t>
          </a:r>
        </a:p>
      </dsp:txBody>
      <dsp:txXfrm>
        <a:off x="5947565" y="1573957"/>
        <a:ext cx="2161760" cy="12970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DCBF58-8142-4A93-8611-C7A49D478A44}">
      <dsp:nvSpPr>
        <dsp:cNvPr id="0" name=""/>
        <dsp:cNvSpPr/>
      </dsp:nvSpPr>
      <dsp:spPr>
        <a:xfrm>
          <a:off x="0" y="1001"/>
          <a:ext cx="9992389" cy="526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Can realise own abilities</a:t>
          </a:r>
        </a:p>
      </dsp:txBody>
      <dsp:txXfrm>
        <a:off x="25702" y="26703"/>
        <a:ext cx="9940985" cy="475096"/>
      </dsp:txXfrm>
    </dsp:sp>
    <dsp:sp modelId="{AEA49CE4-57EF-4B78-925E-256F2973F0EC}">
      <dsp:nvSpPr>
        <dsp:cNvPr id="0" name=""/>
        <dsp:cNvSpPr/>
      </dsp:nvSpPr>
      <dsp:spPr>
        <a:xfrm>
          <a:off x="0" y="585101"/>
          <a:ext cx="9992389" cy="5265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Can cope with the everyday stresses of life</a:t>
          </a:r>
        </a:p>
      </dsp:txBody>
      <dsp:txXfrm>
        <a:off x="25702" y="610803"/>
        <a:ext cx="9940985" cy="475096"/>
      </dsp:txXfrm>
    </dsp:sp>
    <dsp:sp modelId="{1BB73FA5-DD2B-4C6D-B87F-84C44695FD24}">
      <dsp:nvSpPr>
        <dsp:cNvPr id="0" name=""/>
        <dsp:cNvSpPr/>
      </dsp:nvSpPr>
      <dsp:spPr>
        <a:xfrm>
          <a:off x="0" y="1169201"/>
          <a:ext cx="9992389" cy="5265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Can work productively</a:t>
          </a:r>
        </a:p>
      </dsp:txBody>
      <dsp:txXfrm>
        <a:off x="25702" y="1194903"/>
        <a:ext cx="9940985" cy="475096"/>
      </dsp:txXfrm>
    </dsp:sp>
    <dsp:sp modelId="{F5924D3D-FF27-4ED8-BFFE-2918F2F6F86A}">
      <dsp:nvSpPr>
        <dsp:cNvPr id="0" name=""/>
        <dsp:cNvSpPr/>
      </dsp:nvSpPr>
      <dsp:spPr>
        <a:xfrm>
          <a:off x="0" y="1753302"/>
          <a:ext cx="9992389" cy="5265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kern="1200"/>
            <a:t>Can contribute to the community</a:t>
          </a:r>
        </a:p>
      </dsp:txBody>
      <dsp:txXfrm>
        <a:off x="25702" y="1779004"/>
        <a:ext cx="9940985" cy="47509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095A2-CA9C-450A-AAAF-EBA9F0E6464C}">
      <dsp:nvSpPr>
        <dsp:cNvPr id="0" name=""/>
        <dsp:cNvSpPr/>
      </dsp:nvSpPr>
      <dsp:spPr>
        <a:xfrm>
          <a:off x="3422" y="21679"/>
          <a:ext cx="1852922" cy="1111753"/>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Intellectual</a:t>
          </a:r>
          <a:endParaRPr lang="en-PH" sz="2200" kern="1200"/>
        </a:p>
      </dsp:txBody>
      <dsp:txXfrm>
        <a:off x="57693" y="75950"/>
        <a:ext cx="1744380" cy="1003211"/>
      </dsp:txXfrm>
    </dsp:sp>
    <dsp:sp modelId="{C8B7A7EB-370F-4C77-9E4F-A11511744506}">
      <dsp:nvSpPr>
        <dsp:cNvPr id="0" name=""/>
        <dsp:cNvSpPr/>
      </dsp:nvSpPr>
      <dsp:spPr>
        <a:xfrm>
          <a:off x="2041637" y="21679"/>
          <a:ext cx="1852922" cy="1111753"/>
        </a:xfrm>
        <a:prstGeom prst="round2DiagRect">
          <a:avLst/>
        </a:prstGeom>
        <a:solidFill>
          <a:schemeClr val="accent5">
            <a:hueOff val="-750949"/>
            <a:satOff val="-1935"/>
            <a:lumOff val="-13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Physical</a:t>
          </a:r>
        </a:p>
      </dsp:txBody>
      <dsp:txXfrm>
        <a:off x="2095908" y="75950"/>
        <a:ext cx="1744380" cy="1003211"/>
      </dsp:txXfrm>
    </dsp:sp>
    <dsp:sp modelId="{C21D55A2-A21E-49DE-BAE7-D86CAD4582C6}">
      <dsp:nvSpPr>
        <dsp:cNvPr id="0" name=""/>
        <dsp:cNvSpPr/>
      </dsp:nvSpPr>
      <dsp:spPr>
        <a:xfrm>
          <a:off x="4079852" y="21679"/>
          <a:ext cx="1852922" cy="1111753"/>
        </a:xfrm>
        <a:prstGeom prst="round2DiagRect">
          <a:avLst/>
        </a:prstGeom>
        <a:solidFill>
          <a:schemeClr val="accent5">
            <a:hueOff val="-1501898"/>
            <a:satOff val="-3871"/>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Acquired brain injury</a:t>
          </a:r>
        </a:p>
      </dsp:txBody>
      <dsp:txXfrm>
        <a:off x="4134123" y="75950"/>
        <a:ext cx="1744380" cy="1003211"/>
      </dsp:txXfrm>
    </dsp:sp>
    <dsp:sp modelId="{C69737EB-8DC5-41E6-807F-C48DAAD18A06}">
      <dsp:nvSpPr>
        <dsp:cNvPr id="0" name=""/>
        <dsp:cNvSpPr/>
      </dsp:nvSpPr>
      <dsp:spPr>
        <a:xfrm>
          <a:off x="6118067" y="21679"/>
          <a:ext cx="1852922" cy="1111753"/>
        </a:xfrm>
        <a:prstGeom prst="round2Diag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Neurological</a:t>
          </a:r>
        </a:p>
      </dsp:txBody>
      <dsp:txXfrm>
        <a:off x="6172338" y="75950"/>
        <a:ext cx="1744380" cy="1003211"/>
      </dsp:txXfrm>
    </dsp:sp>
    <dsp:sp modelId="{D203ED4F-C8FE-406B-9B65-6EE50AB0399C}">
      <dsp:nvSpPr>
        <dsp:cNvPr id="0" name=""/>
        <dsp:cNvSpPr/>
      </dsp:nvSpPr>
      <dsp:spPr>
        <a:xfrm>
          <a:off x="8156282" y="21679"/>
          <a:ext cx="1852922" cy="1111753"/>
        </a:xfrm>
        <a:prstGeom prst="round2DiagRect">
          <a:avLst/>
        </a:prstGeom>
        <a:solidFill>
          <a:schemeClr val="accent5">
            <a:hueOff val="-3003797"/>
            <a:satOff val="-7742"/>
            <a:lumOff val="-52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Dual sensory</a:t>
          </a:r>
        </a:p>
      </dsp:txBody>
      <dsp:txXfrm>
        <a:off x="8210553" y="75950"/>
        <a:ext cx="1744380" cy="1003211"/>
      </dsp:txXfrm>
    </dsp:sp>
    <dsp:sp modelId="{68AAAE4B-2260-4503-9F5D-7D9516194DF1}">
      <dsp:nvSpPr>
        <dsp:cNvPr id="0" name=""/>
        <dsp:cNvSpPr/>
      </dsp:nvSpPr>
      <dsp:spPr>
        <a:xfrm>
          <a:off x="3422" y="1318725"/>
          <a:ext cx="1852922" cy="1111753"/>
        </a:xfrm>
        <a:prstGeom prst="round2Diag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Vision</a:t>
          </a:r>
        </a:p>
      </dsp:txBody>
      <dsp:txXfrm>
        <a:off x="57693" y="1372996"/>
        <a:ext cx="1744380" cy="1003211"/>
      </dsp:txXfrm>
    </dsp:sp>
    <dsp:sp modelId="{2FEC151C-65B4-4046-BD30-9D66CE137079}">
      <dsp:nvSpPr>
        <dsp:cNvPr id="0" name=""/>
        <dsp:cNvSpPr/>
      </dsp:nvSpPr>
      <dsp:spPr>
        <a:xfrm>
          <a:off x="2041637" y="1318725"/>
          <a:ext cx="1852922" cy="1111753"/>
        </a:xfrm>
        <a:prstGeom prst="round2Diag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Hearing</a:t>
          </a:r>
        </a:p>
      </dsp:txBody>
      <dsp:txXfrm>
        <a:off x="2095908" y="1372996"/>
        <a:ext cx="1744380" cy="1003211"/>
      </dsp:txXfrm>
    </dsp:sp>
    <dsp:sp modelId="{752D6FE7-6778-4570-9316-57663302C1D9}">
      <dsp:nvSpPr>
        <dsp:cNvPr id="0" name=""/>
        <dsp:cNvSpPr/>
      </dsp:nvSpPr>
      <dsp:spPr>
        <a:xfrm>
          <a:off x="4079852" y="1318725"/>
          <a:ext cx="1852922" cy="1111753"/>
        </a:xfrm>
        <a:prstGeom prst="round2Diag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Speech </a:t>
          </a:r>
        </a:p>
      </dsp:txBody>
      <dsp:txXfrm>
        <a:off x="4134123" y="1372996"/>
        <a:ext cx="1744380" cy="1003211"/>
      </dsp:txXfrm>
    </dsp:sp>
    <dsp:sp modelId="{B0465C63-5321-4EA2-9493-F1A70525957F}">
      <dsp:nvSpPr>
        <dsp:cNvPr id="0" name=""/>
        <dsp:cNvSpPr/>
      </dsp:nvSpPr>
      <dsp:spPr>
        <a:xfrm>
          <a:off x="6118067" y="1318725"/>
          <a:ext cx="1852922" cy="1111753"/>
        </a:xfrm>
        <a:prstGeom prst="round2Diag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Psychiatric</a:t>
          </a:r>
        </a:p>
      </dsp:txBody>
      <dsp:txXfrm>
        <a:off x="6172338" y="1372996"/>
        <a:ext cx="1744380" cy="1003211"/>
      </dsp:txXfrm>
    </dsp:sp>
    <dsp:sp modelId="{30DB4D4D-B3F3-4B8F-A73F-A5FCC5D7F642}">
      <dsp:nvSpPr>
        <dsp:cNvPr id="0" name=""/>
        <dsp:cNvSpPr/>
      </dsp:nvSpPr>
      <dsp:spPr>
        <a:xfrm>
          <a:off x="8156282" y="1318725"/>
          <a:ext cx="1852922" cy="1111753"/>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Developmental delay</a:t>
          </a:r>
        </a:p>
      </dsp:txBody>
      <dsp:txXfrm>
        <a:off x="8210553" y="1372996"/>
        <a:ext cx="1744380" cy="100321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4D0BE-246D-4E6D-8D42-1AA4C80B69CE}">
      <dsp:nvSpPr>
        <dsp:cNvPr id="0" name=""/>
        <dsp:cNvSpPr/>
      </dsp:nvSpPr>
      <dsp:spPr>
        <a:xfrm>
          <a:off x="0" y="276756"/>
          <a:ext cx="9975788"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D71D5D-491F-4E78-BBF8-AC28B3F6948D}">
      <dsp:nvSpPr>
        <dsp:cNvPr id="0" name=""/>
        <dsp:cNvSpPr/>
      </dsp:nvSpPr>
      <dsp:spPr>
        <a:xfrm>
          <a:off x="498789" y="11076"/>
          <a:ext cx="6983051"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943" tIns="0" rIns="263943" bIns="0" numCol="1" spcCol="1270" anchor="ctr" anchorCtr="0">
          <a:noAutofit/>
        </a:bodyPr>
        <a:lstStyle/>
        <a:p>
          <a:pPr marL="0" lvl="0" indent="0" algn="l" defTabSz="977900">
            <a:lnSpc>
              <a:spcPct val="90000"/>
            </a:lnSpc>
            <a:spcBef>
              <a:spcPct val="0"/>
            </a:spcBef>
            <a:spcAft>
              <a:spcPct val="35000"/>
            </a:spcAft>
            <a:buNone/>
          </a:pPr>
          <a:r>
            <a:rPr lang="en-PH" sz="2200" kern="1200"/>
            <a:t>Underlying health conditions</a:t>
          </a:r>
        </a:p>
      </dsp:txBody>
      <dsp:txXfrm>
        <a:off x="524728" y="37015"/>
        <a:ext cx="6931173" cy="479482"/>
      </dsp:txXfrm>
    </dsp:sp>
    <dsp:sp modelId="{A0AA22E9-2978-4986-96A4-729349F0631A}">
      <dsp:nvSpPr>
        <dsp:cNvPr id="0" name=""/>
        <dsp:cNvSpPr/>
      </dsp:nvSpPr>
      <dsp:spPr>
        <a:xfrm>
          <a:off x="0" y="1093236"/>
          <a:ext cx="9975788" cy="4536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D93E34-C12E-4412-894F-7C5BB1CB1918}">
      <dsp:nvSpPr>
        <dsp:cNvPr id="0" name=""/>
        <dsp:cNvSpPr/>
      </dsp:nvSpPr>
      <dsp:spPr>
        <a:xfrm>
          <a:off x="498789" y="827556"/>
          <a:ext cx="6983051" cy="5313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943" tIns="0" rIns="263943" bIns="0" numCol="1" spcCol="1270" anchor="ctr" anchorCtr="0">
          <a:noAutofit/>
        </a:bodyPr>
        <a:lstStyle/>
        <a:p>
          <a:pPr marL="0" lvl="0" indent="0" algn="l" defTabSz="977900">
            <a:lnSpc>
              <a:spcPct val="90000"/>
            </a:lnSpc>
            <a:spcBef>
              <a:spcPct val="0"/>
            </a:spcBef>
            <a:spcAft>
              <a:spcPct val="35000"/>
            </a:spcAft>
            <a:buNone/>
          </a:pPr>
          <a:r>
            <a:rPr lang="en-PH" sz="2200" kern="1200"/>
            <a:t>Impairments</a:t>
          </a:r>
        </a:p>
      </dsp:txBody>
      <dsp:txXfrm>
        <a:off x="524728" y="853495"/>
        <a:ext cx="6931173" cy="479482"/>
      </dsp:txXfrm>
    </dsp:sp>
    <dsp:sp modelId="{807823EA-8CA9-4760-B2D4-8A23093184B6}">
      <dsp:nvSpPr>
        <dsp:cNvPr id="0" name=""/>
        <dsp:cNvSpPr/>
      </dsp:nvSpPr>
      <dsp:spPr>
        <a:xfrm>
          <a:off x="0" y="1909716"/>
          <a:ext cx="9975788" cy="4536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DC50A5-F828-43B9-965A-C25E99E1B5D5}">
      <dsp:nvSpPr>
        <dsp:cNvPr id="0" name=""/>
        <dsp:cNvSpPr/>
      </dsp:nvSpPr>
      <dsp:spPr>
        <a:xfrm>
          <a:off x="498789" y="1644037"/>
          <a:ext cx="6983051" cy="5313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943" tIns="0" rIns="263943" bIns="0" numCol="1" spcCol="1270" anchor="ctr" anchorCtr="0">
          <a:noAutofit/>
        </a:bodyPr>
        <a:lstStyle/>
        <a:p>
          <a:pPr marL="0" lvl="0" indent="0" algn="l" defTabSz="977900">
            <a:lnSpc>
              <a:spcPct val="90000"/>
            </a:lnSpc>
            <a:spcBef>
              <a:spcPct val="0"/>
            </a:spcBef>
            <a:spcAft>
              <a:spcPct val="35000"/>
            </a:spcAft>
            <a:buNone/>
          </a:pPr>
          <a:r>
            <a:rPr lang="en-PH" sz="2200" kern="1200"/>
            <a:t>Activity limitations</a:t>
          </a:r>
        </a:p>
      </dsp:txBody>
      <dsp:txXfrm>
        <a:off x="524728" y="1669976"/>
        <a:ext cx="6931173" cy="479482"/>
      </dsp:txXfrm>
    </dsp:sp>
    <dsp:sp modelId="{949469B6-C2A1-46DB-A1BE-A32BC98FB3FC}">
      <dsp:nvSpPr>
        <dsp:cNvPr id="0" name=""/>
        <dsp:cNvSpPr/>
      </dsp:nvSpPr>
      <dsp:spPr>
        <a:xfrm>
          <a:off x="0" y="2726197"/>
          <a:ext cx="9975788" cy="45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4B7257-5F16-4EAB-B935-AAE880CBC333}">
      <dsp:nvSpPr>
        <dsp:cNvPr id="0" name=""/>
        <dsp:cNvSpPr/>
      </dsp:nvSpPr>
      <dsp:spPr>
        <a:xfrm>
          <a:off x="498789" y="2460517"/>
          <a:ext cx="6983051" cy="531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943" tIns="0" rIns="263943" bIns="0" numCol="1" spcCol="1270" anchor="ctr" anchorCtr="0">
          <a:noAutofit/>
        </a:bodyPr>
        <a:lstStyle/>
        <a:p>
          <a:pPr marL="0" lvl="0" indent="0" algn="l" defTabSz="977900">
            <a:lnSpc>
              <a:spcPct val="90000"/>
            </a:lnSpc>
            <a:spcBef>
              <a:spcPct val="0"/>
            </a:spcBef>
            <a:spcAft>
              <a:spcPct val="35000"/>
            </a:spcAft>
            <a:buNone/>
          </a:pPr>
          <a:r>
            <a:rPr lang="en-PH" sz="2200" kern="1200"/>
            <a:t>Restrictions on participation</a:t>
          </a:r>
        </a:p>
      </dsp:txBody>
      <dsp:txXfrm>
        <a:off x="524728" y="2486456"/>
        <a:ext cx="6931173" cy="47948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A2AEC-8193-4ECE-87BD-740AFF25903A}">
      <dsp:nvSpPr>
        <dsp:cNvPr id="0" name=""/>
        <dsp:cNvSpPr/>
      </dsp:nvSpPr>
      <dsp:spPr>
        <a:xfrm>
          <a:off x="218163" y="1352"/>
          <a:ext cx="2980269" cy="1788161"/>
        </a:xfrm>
        <a:prstGeom prst="snip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Australia’s Disability Strategy 2021–2031</a:t>
          </a:r>
        </a:p>
      </dsp:txBody>
      <dsp:txXfrm>
        <a:off x="218163" y="150368"/>
        <a:ext cx="2831253" cy="1639145"/>
      </dsp:txXfrm>
    </dsp:sp>
    <dsp:sp modelId="{890BC6C0-6E73-4C33-87E7-7201DDD9FFDC}">
      <dsp:nvSpPr>
        <dsp:cNvPr id="0" name=""/>
        <dsp:cNvSpPr/>
      </dsp:nvSpPr>
      <dsp:spPr>
        <a:xfrm>
          <a:off x="3496460" y="1352"/>
          <a:ext cx="2980269" cy="1788161"/>
        </a:xfrm>
        <a:prstGeom prst="snip1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kern="1200"/>
            <a:t>Disability Gateway</a:t>
          </a:r>
          <a:endParaRPr lang="en-AU" sz="2200" kern="1200"/>
        </a:p>
      </dsp:txBody>
      <dsp:txXfrm>
        <a:off x="3496460" y="150368"/>
        <a:ext cx="2831253" cy="1639145"/>
      </dsp:txXfrm>
    </dsp:sp>
    <dsp:sp modelId="{D2573093-DA7E-4512-88B5-9F1F922A230A}">
      <dsp:nvSpPr>
        <dsp:cNvPr id="0" name=""/>
        <dsp:cNvSpPr/>
      </dsp:nvSpPr>
      <dsp:spPr>
        <a:xfrm>
          <a:off x="6774756" y="1352"/>
          <a:ext cx="2980269" cy="1788161"/>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Psychosocial Recovery-Oriented Framework</a:t>
          </a:r>
        </a:p>
      </dsp:txBody>
      <dsp:txXfrm>
        <a:off x="6774756" y="150368"/>
        <a:ext cx="2831253" cy="163914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5D4E7-16C0-423A-8575-5E76B03762BE}">
      <dsp:nvSpPr>
        <dsp:cNvPr id="0" name=""/>
        <dsp:cNvSpPr/>
      </dsp:nvSpPr>
      <dsp:spPr>
        <a:xfrm rot="16200000">
          <a:off x="1646803" y="-1642232"/>
          <a:ext cx="1112895" cy="4397360"/>
        </a:xfrm>
        <a:prstGeom prst="snip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PH" sz="2200" kern="1200" baseline="0"/>
            <a:t>Personal and community support </a:t>
          </a:r>
        </a:p>
      </dsp:txBody>
      <dsp:txXfrm rot="5400000">
        <a:off x="97314" y="92743"/>
        <a:ext cx="4211874" cy="927409"/>
      </dsp:txXfrm>
    </dsp:sp>
    <dsp:sp modelId="{4994ED4B-6768-4F73-B784-31041419B4EB}">
      <dsp:nvSpPr>
        <dsp:cNvPr id="0" name=""/>
        <dsp:cNvSpPr/>
      </dsp:nvSpPr>
      <dsp:spPr>
        <a:xfrm rot="16200000">
          <a:off x="6373966" y="-1642232"/>
          <a:ext cx="1112895" cy="4397360"/>
        </a:xfrm>
        <a:prstGeom prst="snip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PH" sz="2200" kern="1200" baseline="0" dirty="0"/>
            <a:t>Health and wellbeing</a:t>
          </a:r>
        </a:p>
      </dsp:txBody>
      <dsp:txXfrm rot="5400000">
        <a:off x="4824477" y="92743"/>
        <a:ext cx="4211874" cy="9274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F7090-2E6C-4AE5-8A27-4E71176976DB}">
      <dsp:nvSpPr>
        <dsp:cNvPr id="0" name=""/>
        <dsp:cNvSpPr/>
      </dsp:nvSpPr>
      <dsp:spPr>
        <a:xfrm>
          <a:off x="2609" y="176145"/>
          <a:ext cx="2069987" cy="1241992"/>
        </a:xfrm>
        <a:prstGeom prst="snip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Employment</a:t>
          </a:r>
        </a:p>
      </dsp:txBody>
      <dsp:txXfrm>
        <a:off x="63238" y="236774"/>
        <a:ext cx="1905857" cy="1181363"/>
      </dsp:txXfrm>
    </dsp:sp>
    <dsp:sp modelId="{66C42221-5E14-4BA4-8AE1-8E68C2058766}">
      <dsp:nvSpPr>
        <dsp:cNvPr id="0" name=""/>
        <dsp:cNvSpPr/>
      </dsp:nvSpPr>
      <dsp:spPr>
        <a:xfrm>
          <a:off x="2279595" y="176145"/>
          <a:ext cx="2069987" cy="1241992"/>
        </a:xfrm>
        <a:prstGeom prst="snip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Aids and equipment</a:t>
          </a:r>
        </a:p>
      </dsp:txBody>
      <dsp:txXfrm>
        <a:off x="2340224" y="236774"/>
        <a:ext cx="1905857" cy="1181363"/>
      </dsp:txXfrm>
    </dsp:sp>
    <dsp:sp modelId="{BCD54DD6-ACF3-4755-A607-7A917A35D75A}">
      <dsp:nvSpPr>
        <dsp:cNvPr id="0" name=""/>
        <dsp:cNvSpPr/>
      </dsp:nvSpPr>
      <dsp:spPr>
        <a:xfrm>
          <a:off x="4556581" y="176145"/>
          <a:ext cx="2069987" cy="1241992"/>
        </a:xfrm>
        <a:prstGeom prst="snip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Transport</a:t>
          </a:r>
        </a:p>
      </dsp:txBody>
      <dsp:txXfrm>
        <a:off x="4617210" y="236774"/>
        <a:ext cx="1905857" cy="1181363"/>
      </dsp:txXfrm>
    </dsp:sp>
    <dsp:sp modelId="{F1BF1204-74F2-421A-9A33-ED4655AD604E}">
      <dsp:nvSpPr>
        <dsp:cNvPr id="0" name=""/>
        <dsp:cNvSpPr/>
      </dsp:nvSpPr>
      <dsp:spPr>
        <a:xfrm>
          <a:off x="6833568" y="176145"/>
          <a:ext cx="2069987" cy="1241992"/>
        </a:xfrm>
        <a:prstGeom prst="snip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Leisure</a:t>
          </a:r>
        </a:p>
      </dsp:txBody>
      <dsp:txXfrm>
        <a:off x="6894197" y="236774"/>
        <a:ext cx="1905857" cy="118136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28C3E9-4DBC-458C-A6BB-8D05A30F8BC2}">
      <dsp:nvSpPr>
        <dsp:cNvPr id="0" name=""/>
        <dsp:cNvSpPr/>
      </dsp:nvSpPr>
      <dsp:spPr>
        <a:xfrm>
          <a:off x="0" y="10419"/>
          <a:ext cx="9947278"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dirty="0">
              <a:solidFill>
                <a:schemeClr val="bg1"/>
              </a:solidFill>
            </a:rPr>
            <a:t>Supporting personal recovery</a:t>
          </a:r>
          <a:endParaRPr lang="en-PH" sz="2200" kern="1200" dirty="0">
            <a:solidFill>
              <a:schemeClr val="bg1"/>
            </a:solidFill>
          </a:endParaRPr>
        </a:p>
      </dsp:txBody>
      <dsp:txXfrm>
        <a:off x="26501" y="36920"/>
        <a:ext cx="9894276" cy="489878"/>
      </dsp:txXfrm>
    </dsp:sp>
    <dsp:sp modelId="{D5BE1CA1-A84E-4E40-87ED-6EDACC5BFC7A}">
      <dsp:nvSpPr>
        <dsp:cNvPr id="0" name=""/>
        <dsp:cNvSpPr/>
      </dsp:nvSpPr>
      <dsp:spPr>
        <a:xfrm>
          <a:off x="0" y="636819"/>
          <a:ext cx="9947278" cy="5428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Valuing lived experience</a:t>
          </a:r>
        </a:p>
      </dsp:txBody>
      <dsp:txXfrm>
        <a:off x="26501" y="663320"/>
        <a:ext cx="9894276" cy="489878"/>
      </dsp:txXfrm>
    </dsp:sp>
    <dsp:sp modelId="{6643D5EC-05E7-45DC-944A-D6461286D72F}">
      <dsp:nvSpPr>
        <dsp:cNvPr id="0" name=""/>
        <dsp:cNvSpPr/>
      </dsp:nvSpPr>
      <dsp:spPr>
        <a:xfrm>
          <a:off x="0" y="1263219"/>
          <a:ext cx="9947278"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NDIS and mental health services working together </a:t>
          </a:r>
        </a:p>
      </dsp:txBody>
      <dsp:txXfrm>
        <a:off x="26501" y="1289720"/>
        <a:ext cx="9894276" cy="48987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514A4-570A-4265-BC5C-36D65F972B4F}">
      <dsp:nvSpPr>
        <dsp:cNvPr id="0" name=""/>
        <dsp:cNvSpPr/>
      </dsp:nvSpPr>
      <dsp:spPr>
        <a:xfrm>
          <a:off x="0" y="28526"/>
          <a:ext cx="9947278"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Supporting informed decision making</a:t>
          </a:r>
        </a:p>
      </dsp:txBody>
      <dsp:txXfrm>
        <a:off x="26501" y="55027"/>
        <a:ext cx="9894276" cy="489878"/>
      </dsp:txXfrm>
    </dsp:sp>
    <dsp:sp modelId="{CEE18414-1DB0-41BF-A859-E3FBB62352F1}">
      <dsp:nvSpPr>
        <dsp:cNvPr id="0" name=""/>
        <dsp:cNvSpPr/>
      </dsp:nvSpPr>
      <dsp:spPr>
        <a:xfrm>
          <a:off x="0" y="654926"/>
          <a:ext cx="9947278" cy="5428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Being responsive to the episodic and fluctuating nature of psychosocial disability </a:t>
          </a:r>
        </a:p>
      </dsp:txBody>
      <dsp:txXfrm>
        <a:off x="26501" y="681427"/>
        <a:ext cx="9894276" cy="489878"/>
      </dsp:txXfrm>
    </dsp:sp>
    <dsp:sp modelId="{A87B1A7F-4A8D-492D-AA3E-E51AF43BCB90}">
      <dsp:nvSpPr>
        <dsp:cNvPr id="0" name=""/>
        <dsp:cNvSpPr/>
      </dsp:nvSpPr>
      <dsp:spPr>
        <a:xfrm>
          <a:off x="0" y="1281326"/>
          <a:ext cx="9947278"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A stronger NDIS recovery-oriented and trauma-informed workforce</a:t>
          </a:r>
        </a:p>
      </dsp:txBody>
      <dsp:txXfrm>
        <a:off x="26501" y="1307827"/>
        <a:ext cx="9894276" cy="48987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B6D97-6697-446A-88D6-87CEDFDE7FD0}">
      <dsp:nvSpPr>
        <dsp:cNvPr id="0" name=""/>
        <dsp:cNvSpPr/>
      </dsp:nvSpPr>
      <dsp:spPr>
        <a:xfrm rot="16200000">
          <a:off x="951905" y="-913002"/>
          <a:ext cx="1156758" cy="298276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Unreasonable financial burden</a:t>
          </a:r>
          <a:endParaRPr lang="en-PH" sz="2200" kern="1200" dirty="0">
            <a:solidFill>
              <a:schemeClr val="bg1"/>
            </a:solidFill>
          </a:endParaRPr>
        </a:p>
      </dsp:txBody>
      <dsp:txXfrm rot="5400000">
        <a:off x="95371" y="56468"/>
        <a:ext cx="2869827" cy="1043822"/>
      </dsp:txXfrm>
    </dsp:sp>
    <dsp:sp modelId="{7C8BE6A0-6835-4842-8166-EFFE3D77F83C}">
      <dsp:nvSpPr>
        <dsp:cNvPr id="0" name=""/>
        <dsp:cNvSpPr/>
      </dsp:nvSpPr>
      <dsp:spPr>
        <a:xfrm rot="16200000">
          <a:off x="4158376" y="-913002"/>
          <a:ext cx="1156758" cy="298276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Restrictions to the amendment of a building</a:t>
          </a:r>
          <a:endParaRPr lang="en-PH" sz="2200" kern="1200" dirty="0">
            <a:solidFill>
              <a:schemeClr val="bg1"/>
            </a:solidFill>
          </a:endParaRPr>
        </a:p>
      </dsp:txBody>
      <dsp:txXfrm rot="5400000">
        <a:off x="3301842" y="56468"/>
        <a:ext cx="2869827" cy="1043822"/>
      </dsp:txXfrm>
    </dsp:sp>
    <dsp:sp modelId="{2B39942C-6428-4306-8621-BF3A015CD307}">
      <dsp:nvSpPr>
        <dsp:cNvPr id="0" name=""/>
        <dsp:cNvSpPr/>
      </dsp:nvSpPr>
      <dsp:spPr>
        <a:xfrm rot="16200000">
          <a:off x="7328240" y="-913002"/>
          <a:ext cx="1156758" cy="298276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An adjustment that would disadvantage others</a:t>
          </a:r>
          <a:endParaRPr lang="en-PH" sz="2200" kern="1200" dirty="0">
            <a:solidFill>
              <a:schemeClr val="bg1"/>
            </a:solidFill>
          </a:endParaRPr>
        </a:p>
      </dsp:txBody>
      <dsp:txXfrm rot="5400000">
        <a:off x="6471706" y="56468"/>
        <a:ext cx="2869827" cy="104382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717C0-7A01-4B5F-8079-F4B5B07C0B80}">
      <dsp:nvSpPr>
        <dsp:cNvPr id="0" name=""/>
        <dsp:cNvSpPr/>
      </dsp:nvSpPr>
      <dsp:spPr>
        <a:xfrm>
          <a:off x="-3923616" y="-602440"/>
          <a:ext cx="4676049" cy="4676049"/>
        </a:xfrm>
        <a:prstGeom prst="blockArc">
          <a:avLst>
            <a:gd name="adj1" fmla="val 18900000"/>
            <a:gd name="adj2" fmla="val 2700000"/>
            <a:gd name="adj3" fmla="val 46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5CF99F-0EC5-4EFC-8FC9-8DC7E2784916}">
      <dsp:nvSpPr>
        <dsp:cNvPr id="0" name=""/>
        <dsp:cNvSpPr/>
      </dsp:nvSpPr>
      <dsp:spPr>
        <a:xfrm>
          <a:off x="394320" y="266863"/>
          <a:ext cx="9553189" cy="53400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866" tIns="55880" rIns="55880" bIns="5588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PH" sz="2200" b="0" kern="1200" dirty="0"/>
            <a:t>Provide work/ volunteering opportunities </a:t>
          </a:r>
        </a:p>
      </dsp:txBody>
      <dsp:txXfrm>
        <a:off x="394320" y="266863"/>
        <a:ext cx="9553189" cy="534004"/>
      </dsp:txXfrm>
    </dsp:sp>
    <dsp:sp modelId="{45B38859-4800-4667-8C78-25E5AC2F0C5F}">
      <dsp:nvSpPr>
        <dsp:cNvPr id="0" name=""/>
        <dsp:cNvSpPr/>
      </dsp:nvSpPr>
      <dsp:spPr>
        <a:xfrm>
          <a:off x="60567" y="200112"/>
          <a:ext cx="667505" cy="66750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90AAC3-DECC-419D-B21D-1E01FCC06130}">
      <dsp:nvSpPr>
        <dsp:cNvPr id="0" name=""/>
        <dsp:cNvSpPr/>
      </dsp:nvSpPr>
      <dsp:spPr>
        <a:xfrm>
          <a:off x="700477" y="1068008"/>
          <a:ext cx="9247032" cy="534004"/>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866" tIns="55880" rIns="55880" bIns="5588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b="0" kern="1200"/>
            <a:t>Promote physical independence</a:t>
          </a:r>
          <a:endParaRPr lang="en-PH" sz="2200" b="0" kern="1200"/>
        </a:p>
      </dsp:txBody>
      <dsp:txXfrm>
        <a:off x="700477" y="1068008"/>
        <a:ext cx="9247032" cy="534004"/>
      </dsp:txXfrm>
    </dsp:sp>
    <dsp:sp modelId="{ACC99DEE-D2A9-4092-8118-B0561F1946E3}">
      <dsp:nvSpPr>
        <dsp:cNvPr id="0" name=""/>
        <dsp:cNvSpPr/>
      </dsp:nvSpPr>
      <dsp:spPr>
        <a:xfrm>
          <a:off x="366724" y="1001258"/>
          <a:ext cx="667505" cy="667505"/>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C06B2F-52B7-4292-8AE4-0BB6C19827B0}">
      <dsp:nvSpPr>
        <dsp:cNvPr id="0" name=""/>
        <dsp:cNvSpPr/>
      </dsp:nvSpPr>
      <dsp:spPr>
        <a:xfrm>
          <a:off x="700477" y="1869154"/>
          <a:ext cx="9247032" cy="53400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866" tIns="55880" rIns="55880" bIns="5588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PH" sz="2200" b="0" kern="1200"/>
            <a:t>Support them</a:t>
          </a:r>
        </a:p>
      </dsp:txBody>
      <dsp:txXfrm>
        <a:off x="700477" y="1869154"/>
        <a:ext cx="9247032" cy="534004"/>
      </dsp:txXfrm>
    </dsp:sp>
    <dsp:sp modelId="{BEFA5B99-2C1A-40D0-8B31-F24806E261EC}">
      <dsp:nvSpPr>
        <dsp:cNvPr id="0" name=""/>
        <dsp:cNvSpPr/>
      </dsp:nvSpPr>
      <dsp:spPr>
        <a:xfrm>
          <a:off x="366724" y="1802403"/>
          <a:ext cx="667505" cy="667505"/>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463B78-26F7-4AF1-A70A-F07E029823CD}">
      <dsp:nvSpPr>
        <dsp:cNvPr id="0" name=""/>
        <dsp:cNvSpPr/>
      </dsp:nvSpPr>
      <dsp:spPr>
        <a:xfrm>
          <a:off x="394320" y="2670300"/>
          <a:ext cx="9553189" cy="53400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866" tIns="55880" rIns="55880" bIns="5588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b="0" kern="1200"/>
            <a:t>Help achieve financial independence</a:t>
          </a:r>
          <a:endParaRPr lang="en-PH" sz="2200" b="0" kern="1200"/>
        </a:p>
      </dsp:txBody>
      <dsp:txXfrm>
        <a:off x="394320" y="2670300"/>
        <a:ext cx="9553189" cy="534004"/>
      </dsp:txXfrm>
    </dsp:sp>
    <dsp:sp modelId="{D37FC189-1374-494D-8411-93A18B3F74C9}">
      <dsp:nvSpPr>
        <dsp:cNvPr id="0" name=""/>
        <dsp:cNvSpPr/>
      </dsp:nvSpPr>
      <dsp:spPr>
        <a:xfrm>
          <a:off x="60567" y="2603549"/>
          <a:ext cx="667505" cy="66750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B7A3D-9277-8F4C-8B92-74E35F182B3D}">
      <dsp:nvSpPr>
        <dsp:cNvPr id="0" name=""/>
        <dsp:cNvSpPr/>
      </dsp:nvSpPr>
      <dsp:spPr>
        <a:xfrm>
          <a:off x="0" y="21967"/>
          <a:ext cx="9814560" cy="617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a:t>Do not have enough awareness about their disability</a:t>
          </a:r>
          <a:endParaRPr lang="en-US" sz="2200" kern="1200"/>
        </a:p>
      </dsp:txBody>
      <dsp:txXfrm>
        <a:off x="30157" y="52124"/>
        <a:ext cx="9754246" cy="557446"/>
      </dsp:txXfrm>
    </dsp:sp>
    <dsp:sp modelId="{BA2616ED-635A-2641-A6C2-77B14135B516}">
      <dsp:nvSpPr>
        <dsp:cNvPr id="0" name=""/>
        <dsp:cNvSpPr/>
      </dsp:nvSpPr>
      <dsp:spPr>
        <a:xfrm>
          <a:off x="0" y="716480"/>
          <a:ext cx="9814560" cy="6177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a:t>Do not believe in the disability or minimise its effect</a:t>
          </a:r>
          <a:endParaRPr lang="en-PH" sz="2200" kern="1200"/>
        </a:p>
      </dsp:txBody>
      <dsp:txXfrm>
        <a:off x="30157" y="746637"/>
        <a:ext cx="9754246" cy="557446"/>
      </dsp:txXfrm>
    </dsp:sp>
    <dsp:sp modelId="{BFA548BF-2169-D143-8053-D2733B3F24CA}">
      <dsp:nvSpPr>
        <dsp:cNvPr id="0" name=""/>
        <dsp:cNvSpPr/>
      </dsp:nvSpPr>
      <dsp:spPr>
        <a:xfrm>
          <a:off x="0" y="1429280"/>
          <a:ext cx="9814560" cy="6177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a:t>Do not believe in using disability services</a:t>
          </a:r>
          <a:endParaRPr lang="en-PH" sz="2200" kern="1200"/>
        </a:p>
      </dsp:txBody>
      <dsp:txXfrm>
        <a:off x="30157" y="1459437"/>
        <a:ext cx="9754246" cy="557446"/>
      </dsp:txXfrm>
    </dsp:sp>
    <dsp:sp modelId="{A063BA54-CE75-8E40-9AAB-D1B1303DB8F9}">
      <dsp:nvSpPr>
        <dsp:cNvPr id="0" name=""/>
        <dsp:cNvSpPr/>
      </dsp:nvSpPr>
      <dsp:spPr>
        <a:xfrm>
          <a:off x="0" y="2142080"/>
          <a:ext cx="9814560" cy="617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a:t>Do not have enough resources to afford disability services</a:t>
          </a:r>
          <a:endParaRPr lang="en-PH" sz="2200" kern="1200"/>
        </a:p>
      </dsp:txBody>
      <dsp:txXfrm>
        <a:off x="30157" y="2172237"/>
        <a:ext cx="9754246" cy="5574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717C0-7A01-4B5F-8079-F4B5B07C0B80}">
      <dsp:nvSpPr>
        <dsp:cNvPr id="0" name=""/>
        <dsp:cNvSpPr/>
      </dsp:nvSpPr>
      <dsp:spPr>
        <a:xfrm>
          <a:off x="-3011995" y="-463850"/>
          <a:ext cx="3593109" cy="3593109"/>
        </a:xfrm>
        <a:prstGeom prst="blockArc">
          <a:avLst>
            <a:gd name="adj1" fmla="val 18900000"/>
            <a:gd name="adj2" fmla="val 2700000"/>
            <a:gd name="adj3" fmla="val 601"/>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EEE1F4-500D-42C2-B08D-A96311F70DE9}">
      <dsp:nvSpPr>
        <dsp:cNvPr id="0" name=""/>
        <dsp:cNvSpPr/>
      </dsp:nvSpPr>
      <dsp:spPr>
        <a:xfrm>
          <a:off x="373644" y="266540"/>
          <a:ext cx="9586592" cy="53308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134" tIns="55880" rIns="55880" bIns="5588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b="0" kern="1200"/>
            <a:t>Build confidence</a:t>
          </a:r>
          <a:endParaRPr lang="en-PH" sz="2200" b="0" kern="1200"/>
        </a:p>
      </dsp:txBody>
      <dsp:txXfrm>
        <a:off x="373644" y="266540"/>
        <a:ext cx="9586592" cy="533081"/>
      </dsp:txXfrm>
    </dsp:sp>
    <dsp:sp modelId="{48C9D359-F8ED-4869-9A85-88D185E610EF}">
      <dsp:nvSpPr>
        <dsp:cNvPr id="0" name=""/>
        <dsp:cNvSpPr/>
      </dsp:nvSpPr>
      <dsp:spPr>
        <a:xfrm>
          <a:off x="40467" y="199905"/>
          <a:ext cx="666352" cy="66635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E099CA-0D61-401A-B19D-F623243E1B04}">
      <dsp:nvSpPr>
        <dsp:cNvPr id="0" name=""/>
        <dsp:cNvSpPr/>
      </dsp:nvSpPr>
      <dsp:spPr>
        <a:xfrm>
          <a:off x="567419" y="1066163"/>
          <a:ext cx="9392817" cy="53308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134" tIns="55880" rIns="55880" bIns="5588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PH" sz="2200" b="0" kern="1200"/>
            <a:t>Provision of assistive technologies</a:t>
          </a:r>
        </a:p>
      </dsp:txBody>
      <dsp:txXfrm>
        <a:off x="567419" y="1066163"/>
        <a:ext cx="9392817" cy="533081"/>
      </dsp:txXfrm>
    </dsp:sp>
    <dsp:sp modelId="{A64DE488-150D-4472-8A06-BA7A6B67B83B}">
      <dsp:nvSpPr>
        <dsp:cNvPr id="0" name=""/>
        <dsp:cNvSpPr/>
      </dsp:nvSpPr>
      <dsp:spPr>
        <a:xfrm>
          <a:off x="234243" y="999528"/>
          <a:ext cx="666352" cy="666352"/>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60830F-406C-4BDA-A520-57B4654FFDF4}">
      <dsp:nvSpPr>
        <dsp:cNvPr id="0" name=""/>
        <dsp:cNvSpPr/>
      </dsp:nvSpPr>
      <dsp:spPr>
        <a:xfrm>
          <a:off x="373644" y="1865786"/>
          <a:ext cx="9586592" cy="53308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3134" tIns="55880" rIns="55880" bIns="5588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PH" sz="2200" b="0" kern="1200"/>
            <a:t>Adapt the physical environment</a:t>
          </a:r>
        </a:p>
      </dsp:txBody>
      <dsp:txXfrm>
        <a:off x="373644" y="1865786"/>
        <a:ext cx="9586592" cy="533081"/>
      </dsp:txXfrm>
    </dsp:sp>
    <dsp:sp modelId="{D5A4F334-0AFF-437F-9E02-3838698F9ECA}">
      <dsp:nvSpPr>
        <dsp:cNvPr id="0" name=""/>
        <dsp:cNvSpPr/>
      </dsp:nvSpPr>
      <dsp:spPr>
        <a:xfrm>
          <a:off x="40467" y="1799151"/>
          <a:ext cx="666352" cy="66635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7E293-C9F5-8B41-A108-E71D50554DAA}">
      <dsp:nvSpPr>
        <dsp:cNvPr id="0" name=""/>
        <dsp:cNvSpPr/>
      </dsp:nvSpPr>
      <dsp:spPr>
        <a:xfrm>
          <a:off x="1108414" y="638"/>
          <a:ext cx="3644438" cy="74140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Safety</a:t>
          </a:r>
          <a:endParaRPr lang="en-US" sz="2200" kern="1200"/>
        </a:p>
      </dsp:txBody>
      <dsp:txXfrm>
        <a:off x="1108414" y="638"/>
        <a:ext cx="3644438" cy="741401"/>
      </dsp:txXfrm>
    </dsp:sp>
    <dsp:sp modelId="{18924C30-01E2-B043-B57C-21613897906D}">
      <dsp:nvSpPr>
        <dsp:cNvPr id="0" name=""/>
        <dsp:cNvSpPr/>
      </dsp:nvSpPr>
      <dsp:spPr>
        <a:xfrm>
          <a:off x="4960107" y="638"/>
          <a:ext cx="3644438" cy="741401"/>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Employment </a:t>
          </a:r>
          <a:endParaRPr lang="en-PH" sz="2200" kern="1200"/>
        </a:p>
      </dsp:txBody>
      <dsp:txXfrm>
        <a:off x="4960107" y="638"/>
        <a:ext cx="3644438" cy="741401"/>
      </dsp:txXfrm>
    </dsp:sp>
    <dsp:sp modelId="{7C4B639D-21EF-1144-B1C7-72B6B265C302}">
      <dsp:nvSpPr>
        <dsp:cNvPr id="0" name=""/>
        <dsp:cNvSpPr/>
      </dsp:nvSpPr>
      <dsp:spPr>
        <a:xfrm>
          <a:off x="1108414" y="949294"/>
          <a:ext cx="3644438" cy="741401"/>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Education</a:t>
          </a:r>
          <a:endParaRPr lang="en-PH" sz="2200" kern="1200"/>
        </a:p>
      </dsp:txBody>
      <dsp:txXfrm>
        <a:off x="1108414" y="949294"/>
        <a:ext cx="3644438" cy="741401"/>
      </dsp:txXfrm>
    </dsp:sp>
    <dsp:sp modelId="{A16A5FA9-3FD1-8440-A1F2-62BA194CDEF3}">
      <dsp:nvSpPr>
        <dsp:cNvPr id="0" name=""/>
        <dsp:cNvSpPr/>
      </dsp:nvSpPr>
      <dsp:spPr>
        <a:xfrm>
          <a:off x="4960107" y="949294"/>
          <a:ext cx="3644438" cy="741401"/>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Health</a:t>
          </a:r>
          <a:endParaRPr lang="en-PH" sz="2200" kern="1200"/>
        </a:p>
      </dsp:txBody>
      <dsp:txXfrm>
        <a:off x="4960107" y="949294"/>
        <a:ext cx="3644438" cy="741401"/>
      </dsp:txXfrm>
    </dsp:sp>
    <dsp:sp modelId="{E143310B-2763-9D40-9AB5-D3EFBDFC186C}">
      <dsp:nvSpPr>
        <dsp:cNvPr id="0" name=""/>
        <dsp:cNvSpPr/>
      </dsp:nvSpPr>
      <dsp:spPr>
        <a:xfrm>
          <a:off x="1108414" y="1897949"/>
          <a:ext cx="3644438" cy="741401"/>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itchFamily="2" charset="2"/>
            <a:buNone/>
          </a:pPr>
          <a:r>
            <a:rPr lang="en-AU" sz="2200" kern="1200"/>
            <a:t>Income </a:t>
          </a:r>
          <a:endParaRPr lang="en-PH" sz="2200" kern="1200"/>
        </a:p>
      </dsp:txBody>
      <dsp:txXfrm>
        <a:off x="1108414" y="1897949"/>
        <a:ext cx="3644438" cy="741401"/>
      </dsp:txXfrm>
    </dsp:sp>
    <dsp:sp modelId="{7CF4AB2D-BB9C-584E-A379-2BF91F3BD580}">
      <dsp:nvSpPr>
        <dsp:cNvPr id="0" name=""/>
        <dsp:cNvSpPr/>
      </dsp:nvSpPr>
      <dsp:spPr>
        <a:xfrm>
          <a:off x="4960107" y="1897949"/>
          <a:ext cx="3644438" cy="74140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Recreation</a:t>
          </a:r>
          <a:endParaRPr lang="en-US" sz="2200" kern="1200"/>
        </a:p>
      </dsp:txBody>
      <dsp:txXfrm>
        <a:off x="4960107" y="1897949"/>
        <a:ext cx="3644438" cy="74140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8E053-0A4C-4AAA-B9B5-FAB43EFF4154}">
      <dsp:nvSpPr>
        <dsp:cNvPr id="0" name=""/>
        <dsp:cNvSpPr/>
      </dsp:nvSpPr>
      <dsp:spPr>
        <a:xfrm>
          <a:off x="0" y="1105"/>
          <a:ext cx="9300406"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With a specific type of disability</a:t>
          </a:r>
          <a:endParaRPr lang="en-PH" sz="2200" kern="1200" dirty="0"/>
        </a:p>
      </dsp:txBody>
      <dsp:txXfrm>
        <a:off x="27415" y="28520"/>
        <a:ext cx="9245576" cy="506770"/>
      </dsp:txXfrm>
    </dsp:sp>
    <dsp:sp modelId="{F3EAB680-0753-4E6D-9D38-ACEC18F61EFC}">
      <dsp:nvSpPr>
        <dsp:cNvPr id="0" name=""/>
        <dsp:cNvSpPr/>
      </dsp:nvSpPr>
      <dsp:spPr>
        <a:xfrm>
          <a:off x="0" y="649105"/>
          <a:ext cx="9300406"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With specific issues such as housing, education or employment</a:t>
          </a:r>
          <a:endParaRPr lang="en-PH" sz="2200" kern="1200" dirty="0"/>
        </a:p>
      </dsp:txBody>
      <dsp:txXfrm>
        <a:off x="27415" y="676520"/>
        <a:ext cx="9245576" cy="50677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629EE-FA7E-49B5-8A92-91D9ED370C57}">
      <dsp:nvSpPr>
        <dsp:cNvPr id="0" name=""/>
        <dsp:cNvSpPr/>
      </dsp:nvSpPr>
      <dsp:spPr>
        <a:xfrm>
          <a:off x="0" y="268"/>
          <a:ext cx="9319632" cy="8067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From diverse cultural and linguistic backgrounds, including Aboriginal and Torres Strait Islander backgrounds</a:t>
          </a:r>
          <a:endParaRPr lang="en-PH" sz="2200" kern="1200" dirty="0"/>
        </a:p>
      </dsp:txBody>
      <dsp:txXfrm>
        <a:off x="39380" y="39648"/>
        <a:ext cx="9240872" cy="72794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3991A-9F32-0541-9192-66DA7CE460D6}">
      <dsp:nvSpPr>
        <dsp:cNvPr id="0" name=""/>
        <dsp:cNvSpPr/>
      </dsp:nvSpPr>
      <dsp:spPr>
        <a:xfrm>
          <a:off x="0" y="28799"/>
          <a:ext cx="10011000" cy="692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Identifying and explaining the different options available to the client</a:t>
          </a:r>
          <a:endParaRPr lang="en-US" sz="2200" kern="1200" dirty="0"/>
        </a:p>
      </dsp:txBody>
      <dsp:txXfrm>
        <a:off x="33812" y="62611"/>
        <a:ext cx="9943376" cy="625016"/>
      </dsp:txXfrm>
    </dsp:sp>
    <dsp:sp modelId="{923F4F95-7BEF-2545-BA11-6709D408B82C}">
      <dsp:nvSpPr>
        <dsp:cNvPr id="0" name=""/>
        <dsp:cNvSpPr/>
      </dsp:nvSpPr>
      <dsp:spPr>
        <a:xfrm>
          <a:off x="0" y="828000"/>
          <a:ext cx="10011000" cy="6926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Helping the client develop their skills and knowledge for expressing themselves </a:t>
          </a:r>
          <a:endParaRPr lang="en-PH" sz="2200" kern="1200" dirty="0"/>
        </a:p>
      </dsp:txBody>
      <dsp:txXfrm>
        <a:off x="33812" y="861812"/>
        <a:ext cx="9943376" cy="625016"/>
      </dsp:txXfrm>
    </dsp:sp>
    <dsp:sp modelId="{06BAA367-9782-8940-83F6-87C14BA5284A}">
      <dsp:nvSpPr>
        <dsp:cNvPr id="0" name=""/>
        <dsp:cNvSpPr/>
      </dsp:nvSpPr>
      <dsp:spPr>
        <a:xfrm>
          <a:off x="0" y="1627200"/>
          <a:ext cx="10011000" cy="6926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a:t>Assisting the client in standing up for their rights</a:t>
          </a:r>
          <a:endParaRPr lang="en-PH" sz="2200" kern="1200"/>
        </a:p>
      </dsp:txBody>
      <dsp:txXfrm>
        <a:off x="33812" y="1661012"/>
        <a:ext cx="9943376" cy="625016"/>
      </dsp:txXfrm>
    </dsp:sp>
    <dsp:sp modelId="{2929B2FF-BDF1-2142-8CA6-371DD6892C33}">
      <dsp:nvSpPr>
        <dsp:cNvPr id="0" name=""/>
        <dsp:cNvSpPr/>
      </dsp:nvSpPr>
      <dsp:spPr>
        <a:xfrm>
          <a:off x="0" y="2426400"/>
          <a:ext cx="10011000" cy="692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itchFamily="2" charset="2"/>
            <a:buNone/>
          </a:pPr>
          <a:r>
            <a:rPr lang="en-AU" sz="2200" kern="1200" dirty="0"/>
            <a:t>Speaking with service providers on behalf of the client</a:t>
          </a:r>
          <a:endParaRPr lang="en-PH" sz="2200" kern="1200" dirty="0"/>
        </a:p>
      </dsp:txBody>
      <dsp:txXfrm>
        <a:off x="33812" y="2460212"/>
        <a:ext cx="9943376" cy="62501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6AB87-AED3-5449-A043-AB19876A4271}">
      <dsp:nvSpPr>
        <dsp:cNvPr id="0" name=""/>
        <dsp:cNvSpPr/>
      </dsp:nvSpPr>
      <dsp:spPr>
        <a:xfrm>
          <a:off x="0" y="18084"/>
          <a:ext cx="10011000" cy="617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dirty="0"/>
            <a:t>Relaying wishes and preferences to other service providers and institutions</a:t>
          </a:r>
          <a:endParaRPr lang="en-PH" sz="2200" kern="1200" dirty="0"/>
        </a:p>
      </dsp:txBody>
      <dsp:txXfrm>
        <a:off x="30157" y="48241"/>
        <a:ext cx="9950686" cy="557446"/>
      </dsp:txXfrm>
    </dsp:sp>
    <dsp:sp modelId="{E311C6A5-AE0C-5C41-911F-D2700B2D410A}">
      <dsp:nvSpPr>
        <dsp:cNvPr id="0" name=""/>
        <dsp:cNvSpPr/>
      </dsp:nvSpPr>
      <dsp:spPr>
        <a:xfrm>
          <a:off x="0" y="730885"/>
          <a:ext cx="10011000" cy="6177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Assisting the client in transitioning from one service to another</a:t>
          </a:r>
          <a:endParaRPr lang="en-PH" sz="2200" kern="1200"/>
        </a:p>
      </dsp:txBody>
      <dsp:txXfrm>
        <a:off x="30157" y="761042"/>
        <a:ext cx="9950686" cy="557446"/>
      </dsp:txXfrm>
    </dsp:sp>
    <dsp:sp modelId="{2A922347-447A-1D43-B822-9BA6FF6034A1}">
      <dsp:nvSpPr>
        <dsp:cNvPr id="0" name=""/>
        <dsp:cNvSpPr/>
      </dsp:nvSpPr>
      <dsp:spPr>
        <a:xfrm>
          <a:off x="0" y="1443684"/>
          <a:ext cx="10011000" cy="617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Resolving concerns or submitting complaints to service providers or authorities</a:t>
          </a:r>
          <a:endParaRPr lang="en-PH" sz="2200" kern="1200"/>
        </a:p>
      </dsp:txBody>
      <dsp:txXfrm>
        <a:off x="30157" y="1473841"/>
        <a:ext cx="9950686" cy="55744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3B1F4-EA27-5F4F-999C-B4A644CC4400}">
      <dsp:nvSpPr>
        <dsp:cNvPr id="0" name=""/>
        <dsp:cNvSpPr/>
      </dsp:nvSpPr>
      <dsp:spPr>
        <a:xfrm>
          <a:off x="0" y="542011"/>
          <a:ext cx="10011000"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7B613C-335B-0E42-B508-C6725A85FC37}">
      <dsp:nvSpPr>
        <dsp:cNvPr id="0" name=""/>
        <dsp:cNvSpPr/>
      </dsp:nvSpPr>
      <dsp:spPr>
        <a:xfrm>
          <a:off x="500550" y="46188"/>
          <a:ext cx="8397677" cy="77626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874" tIns="0" rIns="264874" bIns="0" numCol="1" spcCol="1270" anchor="ctr" anchorCtr="0">
          <a:noAutofit/>
        </a:bodyPr>
        <a:lstStyle/>
        <a:p>
          <a:pPr marL="0" lvl="0" indent="0" algn="l" defTabSz="977900">
            <a:lnSpc>
              <a:spcPct val="90000"/>
            </a:lnSpc>
            <a:spcBef>
              <a:spcPct val="0"/>
            </a:spcBef>
            <a:spcAft>
              <a:spcPct val="35000"/>
            </a:spcAft>
            <a:buNone/>
          </a:pPr>
          <a:r>
            <a:rPr lang="en-US" sz="2200" kern="1200" dirty="0"/>
            <a:t>Telling you the exact requirements of your job role once you are hired</a:t>
          </a:r>
        </a:p>
      </dsp:txBody>
      <dsp:txXfrm>
        <a:off x="538444" y="84082"/>
        <a:ext cx="8321889" cy="700475"/>
      </dsp:txXfrm>
    </dsp:sp>
    <dsp:sp modelId="{12C392B0-261E-9246-A3AE-59A3D4A7D90B}">
      <dsp:nvSpPr>
        <dsp:cNvPr id="0" name=""/>
        <dsp:cNvSpPr/>
      </dsp:nvSpPr>
      <dsp:spPr>
        <a:xfrm>
          <a:off x="0" y="1403851"/>
          <a:ext cx="10011000" cy="478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F1E0C0-8C28-5649-BE38-009C1A8D61C1}">
      <dsp:nvSpPr>
        <dsp:cNvPr id="0" name=""/>
        <dsp:cNvSpPr/>
      </dsp:nvSpPr>
      <dsp:spPr>
        <a:xfrm>
          <a:off x="500550" y="1123411"/>
          <a:ext cx="8397677" cy="560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874" tIns="0" rIns="264874" bIns="0" numCol="1" spcCol="1270" anchor="ctr" anchorCtr="0">
          <a:noAutofit/>
        </a:bodyPr>
        <a:lstStyle/>
        <a:p>
          <a:pPr marL="0" lvl="0" indent="0" algn="l" defTabSz="977900">
            <a:lnSpc>
              <a:spcPct val="90000"/>
            </a:lnSpc>
            <a:spcBef>
              <a:spcPct val="0"/>
            </a:spcBef>
            <a:spcAft>
              <a:spcPct val="35000"/>
            </a:spcAft>
            <a:buNone/>
          </a:pPr>
          <a:r>
            <a:rPr lang="en-US" sz="2200" kern="1200" dirty="0"/>
            <a:t>Communicating the </a:t>
          </a:r>
          <a:r>
            <a:rPr lang="en-US" sz="2200" kern="1200" dirty="0" err="1"/>
            <a:t>organisational</a:t>
          </a:r>
          <a:r>
            <a:rPr lang="en-US" sz="2200" kern="1200" dirty="0"/>
            <a:t> needs to you</a:t>
          </a:r>
        </a:p>
      </dsp:txBody>
      <dsp:txXfrm>
        <a:off x="527930" y="1150791"/>
        <a:ext cx="8342917" cy="506120"/>
      </dsp:txXfrm>
    </dsp:sp>
    <dsp:sp modelId="{411179A8-132A-FF45-A8CB-27F49163033B}">
      <dsp:nvSpPr>
        <dsp:cNvPr id="0" name=""/>
        <dsp:cNvSpPr/>
      </dsp:nvSpPr>
      <dsp:spPr>
        <a:xfrm>
          <a:off x="0" y="2265691"/>
          <a:ext cx="10011000" cy="478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EF6348-4888-A141-BE91-0F901675245F}">
      <dsp:nvSpPr>
        <dsp:cNvPr id="0" name=""/>
        <dsp:cNvSpPr/>
      </dsp:nvSpPr>
      <dsp:spPr>
        <a:xfrm>
          <a:off x="500550" y="1985251"/>
          <a:ext cx="8397677" cy="560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874" tIns="0" rIns="264874" bIns="0" numCol="1" spcCol="1270" anchor="ctr" anchorCtr="0">
          <a:noAutofit/>
        </a:bodyPr>
        <a:lstStyle/>
        <a:p>
          <a:pPr marL="0" lvl="0" indent="0" algn="l" defTabSz="977900">
            <a:lnSpc>
              <a:spcPct val="90000"/>
            </a:lnSpc>
            <a:spcBef>
              <a:spcPct val="0"/>
            </a:spcBef>
            <a:spcAft>
              <a:spcPct val="35000"/>
            </a:spcAft>
            <a:buNone/>
          </a:pPr>
          <a:r>
            <a:rPr lang="en-US" sz="2200" kern="1200" dirty="0"/>
            <a:t>Overseeing your performance as a disability support worker</a:t>
          </a:r>
        </a:p>
      </dsp:txBody>
      <dsp:txXfrm>
        <a:off x="527930" y="2012631"/>
        <a:ext cx="8342917" cy="506120"/>
      </dsp:txXfrm>
    </dsp:sp>
    <dsp:sp modelId="{8CB55CD3-2E6E-E142-86E3-27EC568F8866}">
      <dsp:nvSpPr>
        <dsp:cNvPr id="0" name=""/>
        <dsp:cNvSpPr/>
      </dsp:nvSpPr>
      <dsp:spPr>
        <a:xfrm>
          <a:off x="0" y="3127531"/>
          <a:ext cx="10011000" cy="47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C09A15-9470-BD44-BBB5-A8A09BA95DDA}">
      <dsp:nvSpPr>
        <dsp:cNvPr id="0" name=""/>
        <dsp:cNvSpPr/>
      </dsp:nvSpPr>
      <dsp:spPr>
        <a:xfrm>
          <a:off x="500550" y="2847091"/>
          <a:ext cx="8397677" cy="560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874" tIns="0" rIns="264874" bIns="0" numCol="1" spcCol="1270" anchor="ctr" anchorCtr="0">
          <a:noAutofit/>
        </a:bodyPr>
        <a:lstStyle/>
        <a:p>
          <a:pPr marL="0" lvl="0" indent="0" algn="l" defTabSz="977900">
            <a:lnSpc>
              <a:spcPct val="90000"/>
            </a:lnSpc>
            <a:spcBef>
              <a:spcPct val="0"/>
            </a:spcBef>
            <a:spcAft>
              <a:spcPct val="35000"/>
            </a:spcAft>
            <a:buNone/>
          </a:pPr>
          <a:r>
            <a:rPr lang="en-US" sz="2200" kern="1200" dirty="0"/>
            <a:t>Providing you support and guidance</a:t>
          </a:r>
        </a:p>
      </dsp:txBody>
      <dsp:txXfrm>
        <a:off x="527930" y="2874471"/>
        <a:ext cx="8342917" cy="50612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A3CEB-F0CB-2542-9A52-942BDF872D14}">
      <dsp:nvSpPr>
        <dsp:cNvPr id="0" name=""/>
        <dsp:cNvSpPr/>
      </dsp:nvSpPr>
      <dsp:spPr>
        <a:xfrm>
          <a:off x="0" y="19955"/>
          <a:ext cx="9985600" cy="7300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tasks can I perform?</a:t>
          </a:r>
        </a:p>
      </dsp:txBody>
      <dsp:txXfrm>
        <a:off x="35640" y="55595"/>
        <a:ext cx="9914320" cy="658800"/>
      </dsp:txXfrm>
    </dsp:sp>
    <dsp:sp modelId="{2E3F6E59-F0F8-4D46-B31D-0761621C315B}">
      <dsp:nvSpPr>
        <dsp:cNvPr id="0" name=""/>
        <dsp:cNvSpPr/>
      </dsp:nvSpPr>
      <dsp:spPr>
        <a:xfrm>
          <a:off x="0" y="862355"/>
          <a:ext cx="9985600" cy="7300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tasks am I not allowed to perform?</a:t>
          </a:r>
        </a:p>
      </dsp:txBody>
      <dsp:txXfrm>
        <a:off x="35640" y="897995"/>
        <a:ext cx="9914320" cy="658800"/>
      </dsp:txXfrm>
    </dsp:sp>
    <dsp:sp modelId="{36B5A848-59A5-9A49-85E0-168E958C2FEE}">
      <dsp:nvSpPr>
        <dsp:cNvPr id="0" name=""/>
        <dsp:cNvSpPr/>
      </dsp:nvSpPr>
      <dsp:spPr>
        <a:xfrm>
          <a:off x="0" y="1704756"/>
          <a:ext cx="9985600" cy="7300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will my typical work day look like?</a:t>
          </a:r>
        </a:p>
      </dsp:txBody>
      <dsp:txXfrm>
        <a:off x="35640" y="1740396"/>
        <a:ext cx="9914320" cy="658800"/>
      </dsp:txXfrm>
    </dsp:sp>
    <dsp:sp modelId="{12BB253B-26BA-344A-A065-5D7E3CA85F66}">
      <dsp:nvSpPr>
        <dsp:cNvPr id="0" name=""/>
        <dsp:cNvSpPr/>
      </dsp:nvSpPr>
      <dsp:spPr>
        <a:xfrm>
          <a:off x="0" y="2547156"/>
          <a:ext cx="9985600" cy="7300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What are my main responsibilities?</a:t>
          </a:r>
        </a:p>
      </dsp:txBody>
      <dsp:txXfrm>
        <a:off x="35640" y="2582796"/>
        <a:ext cx="9914320" cy="6588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CA7D5-1F5E-094B-B86E-A61A7C71290C}">
      <dsp:nvSpPr>
        <dsp:cNvPr id="0" name=""/>
        <dsp:cNvSpPr/>
      </dsp:nvSpPr>
      <dsp:spPr>
        <a:xfrm>
          <a:off x="0" y="4897"/>
          <a:ext cx="10021814"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What are the other possible responsibilities that might get assigned to me?</a:t>
          </a:r>
        </a:p>
      </dsp:txBody>
      <dsp:txXfrm>
        <a:off x="37467" y="42364"/>
        <a:ext cx="9946880" cy="692586"/>
      </dsp:txXfrm>
    </dsp:sp>
    <dsp:sp modelId="{86EEDD1E-BC53-7A4F-BAE6-925A0D04C534}">
      <dsp:nvSpPr>
        <dsp:cNvPr id="0" name=""/>
        <dsp:cNvSpPr/>
      </dsp:nvSpPr>
      <dsp:spPr>
        <a:xfrm>
          <a:off x="0" y="890497"/>
          <a:ext cx="10021814"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If there is a task I am not allowed to perform, to whom do I refer my client?</a:t>
          </a:r>
        </a:p>
      </dsp:txBody>
      <dsp:txXfrm>
        <a:off x="37467" y="927964"/>
        <a:ext cx="9946880"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2E5BC-AD6C-428C-9EEF-8F392A7F513C}">
      <dsp:nvSpPr>
        <dsp:cNvPr id="0" name=""/>
        <dsp:cNvSpPr/>
      </dsp:nvSpPr>
      <dsp:spPr>
        <a:xfrm>
          <a:off x="3172" y="530590"/>
          <a:ext cx="1717792" cy="1030675"/>
        </a:xfrm>
        <a:prstGeom prst="round2Diag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1C96D3"/>
            </a:buClr>
            <a:buFont typeface="Wingdings" panose="05000000000000000000" pitchFamily="2" charset="2"/>
            <a:buNone/>
          </a:pPr>
          <a:r>
            <a:rPr lang="en-US" sz="2200" kern="1200"/>
            <a:t>Personal perception</a:t>
          </a:r>
          <a:endParaRPr lang="en-PH" sz="2200" kern="1200"/>
        </a:p>
      </dsp:txBody>
      <dsp:txXfrm>
        <a:off x="53485" y="580903"/>
        <a:ext cx="1617166" cy="930049"/>
      </dsp:txXfrm>
    </dsp:sp>
    <dsp:sp modelId="{B286E70A-6FB8-4AD3-B6DD-6BAC76851D80}">
      <dsp:nvSpPr>
        <dsp:cNvPr id="0" name=""/>
        <dsp:cNvSpPr/>
      </dsp:nvSpPr>
      <dsp:spPr>
        <a:xfrm>
          <a:off x="1892744" y="530590"/>
          <a:ext cx="1717792" cy="1030675"/>
        </a:xfrm>
        <a:prstGeom prst="round2Diag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Lack of self-confidence</a:t>
          </a:r>
        </a:p>
      </dsp:txBody>
      <dsp:txXfrm>
        <a:off x="1943057" y="580903"/>
        <a:ext cx="1617166" cy="930049"/>
      </dsp:txXfrm>
    </dsp:sp>
    <dsp:sp modelId="{898796D2-6837-42DA-BFCE-351230B2F2D9}">
      <dsp:nvSpPr>
        <dsp:cNvPr id="0" name=""/>
        <dsp:cNvSpPr/>
      </dsp:nvSpPr>
      <dsp:spPr>
        <a:xfrm>
          <a:off x="3782316" y="530590"/>
          <a:ext cx="1717792" cy="1030675"/>
        </a:xfrm>
        <a:prstGeom prst="round2Diag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Low self-esteem</a:t>
          </a:r>
        </a:p>
      </dsp:txBody>
      <dsp:txXfrm>
        <a:off x="3832629" y="580903"/>
        <a:ext cx="1617166" cy="930049"/>
      </dsp:txXfrm>
    </dsp:sp>
    <dsp:sp modelId="{8FFBF44B-DB93-4818-BCB5-EC2F52088912}">
      <dsp:nvSpPr>
        <dsp:cNvPr id="0" name=""/>
        <dsp:cNvSpPr/>
      </dsp:nvSpPr>
      <dsp:spPr>
        <a:xfrm>
          <a:off x="5671888" y="530590"/>
          <a:ext cx="1717792" cy="1030675"/>
        </a:xfrm>
        <a:prstGeom prst="round2Diag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Negative body image</a:t>
          </a:r>
        </a:p>
      </dsp:txBody>
      <dsp:txXfrm>
        <a:off x="5722201" y="580903"/>
        <a:ext cx="1617166" cy="930049"/>
      </dsp:txXfrm>
    </dsp:sp>
    <dsp:sp modelId="{105E3CAD-1519-4E01-8E8F-916AE2331FDA}">
      <dsp:nvSpPr>
        <dsp:cNvPr id="0" name=""/>
        <dsp:cNvSpPr/>
      </dsp:nvSpPr>
      <dsp:spPr>
        <a:xfrm>
          <a:off x="7561460" y="530590"/>
          <a:ext cx="1717792" cy="1030675"/>
        </a:xfrm>
        <a:prstGeom prst="round2Diag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Perception of others</a:t>
          </a:r>
        </a:p>
      </dsp:txBody>
      <dsp:txXfrm>
        <a:off x="7611773" y="580903"/>
        <a:ext cx="1617166" cy="9300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98A102-1F19-4199-8D93-44A1CF75D507}">
      <dsp:nvSpPr>
        <dsp:cNvPr id="0" name=""/>
        <dsp:cNvSpPr/>
      </dsp:nvSpPr>
      <dsp:spPr>
        <a:xfrm>
          <a:off x="0" y="13309"/>
          <a:ext cx="10000940" cy="561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1C96D3"/>
            </a:buClr>
            <a:buFont typeface="Wingdings" panose="05000000000000000000" pitchFamily="2" charset="2"/>
            <a:buNone/>
          </a:pPr>
          <a:r>
            <a:rPr lang="en-US" sz="2200" kern="1200"/>
            <a:t>Superstition</a:t>
          </a:r>
          <a:endParaRPr lang="en-PH" sz="2200" kern="1200"/>
        </a:p>
      </dsp:txBody>
      <dsp:txXfrm>
        <a:off x="27415" y="40724"/>
        <a:ext cx="9946110" cy="506770"/>
      </dsp:txXfrm>
    </dsp:sp>
    <dsp:sp modelId="{A29B8B65-654B-4B63-861A-C4155F661809}">
      <dsp:nvSpPr>
        <dsp:cNvPr id="0" name=""/>
        <dsp:cNvSpPr/>
      </dsp:nvSpPr>
      <dsp:spPr>
        <a:xfrm>
          <a:off x="0" y="661309"/>
          <a:ext cx="10000940" cy="5616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Lack of knowledge and misinformation</a:t>
          </a:r>
        </a:p>
      </dsp:txBody>
      <dsp:txXfrm>
        <a:off x="27415" y="688724"/>
        <a:ext cx="9946110" cy="506770"/>
      </dsp:txXfrm>
    </dsp:sp>
    <dsp:sp modelId="{8CF878F5-B736-4350-A30C-361196775AC9}">
      <dsp:nvSpPr>
        <dsp:cNvPr id="0" name=""/>
        <dsp:cNvSpPr/>
      </dsp:nvSpPr>
      <dsp:spPr>
        <a:xfrm>
          <a:off x="0" y="1309309"/>
          <a:ext cx="10000940" cy="5616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Tendency to fear and exclude people who are perceived as different</a:t>
          </a:r>
        </a:p>
      </dsp:txBody>
      <dsp:txXfrm>
        <a:off x="27415" y="1336724"/>
        <a:ext cx="9946110" cy="5067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6C73A-82C8-4733-95DA-E3D761B5F852}">
      <dsp:nvSpPr>
        <dsp:cNvPr id="0" name=""/>
        <dsp:cNvSpPr/>
      </dsp:nvSpPr>
      <dsp:spPr>
        <a:xfrm>
          <a:off x="380119" y="387"/>
          <a:ext cx="1994631" cy="119677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1C96D3"/>
            </a:buClr>
            <a:buFont typeface="Wingdings" panose="05000000000000000000" pitchFamily="2" charset="2"/>
            <a:buNone/>
          </a:pPr>
          <a:r>
            <a:rPr lang="en-US" sz="2200" kern="1200"/>
            <a:t>Alienation</a:t>
          </a:r>
          <a:endParaRPr lang="en-PH" sz="2200" kern="1200"/>
        </a:p>
      </dsp:txBody>
      <dsp:txXfrm>
        <a:off x="438541" y="58809"/>
        <a:ext cx="1877787" cy="1079934"/>
      </dsp:txXfrm>
    </dsp:sp>
    <dsp:sp modelId="{876D45A6-F259-4F05-BECB-071B9B446E7B}">
      <dsp:nvSpPr>
        <dsp:cNvPr id="0" name=""/>
        <dsp:cNvSpPr/>
      </dsp:nvSpPr>
      <dsp:spPr>
        <a:xfrm>
          <a:off x="2574214" y="387"/>
          <a:ext cx="1994631" cy="1196778"/>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Stereotype endorsement</a:t>
          </a:r>
        </a:p>
      </dsp:txBody>
      <dsp:txXfrm>
        <a:off x="2632636" y="58809"/>
        <a:ext cx="1877787" cy="1079934"/>
      </dsp:txXfrm>
    </dsp:sp>
    <dsp:sp modelId="{D6C0B4BB-F185-441D-B5A4-9A6477B2AD84}">
      <dsp:nvSpPr>
        <dsp:cNvPr id="0" name=""/>
        <dsp:cNvSpPr/>
      </dsp:nvSpPr>
      <dsp:spPr>
        <a:xfrm>
          <a:off x="4768308" y="387"/>
          <a:ext cx="1994631" cy="1196778"/>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Discrimination experience</a:t>
          </a:r>
        </a:p>
      </dsp:txBody>
      <dsp:txXfrm>
        <a:off x="4826730" y="58809"/>
        <a:ext cx="1877787" cy="1079934"/>
      </dsp:txXfrm>
    </dsp:sp>
    <dsp:sp modelId="{47B34BE9-FC04-4A03-952C-5023845B4C35}">
      <dsp:nvSpPr>
        <dsp:cNvPr id="0" name=""/>
        <dsp:cNvSpPr/>
      </dsp:nvSpPr>
      <dsp:spPr>
        <a:xfrm>
          <a:off x="6962402" y="387"/>
          <a:ext cx="1994631" cy="1196778"/>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Social withdrawal</a:t>
          </a:r>
        </a:p>
      </dsp:txBody>
      <dsp:txXfrm>
        <a:off x="7020824" y="58809"/>
        <a:ext cx="1877787" cy="10799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6AE2D-4EB8-4023-8142-7895557FFB91}">
      <dsp:nvSpPr>
        <dsp:cNvPr id="0" name=""/>
        <dsp:cNvSpPr/>
      </dsp:nvSpPr>
      <dsp:spPr>
        <a:xfrm rot="16200000">
          <a:off x="1380900" y="-1376963"/>
          <a:ext cx="1032527" cy="3786454"/>
        </a:xfrm>
        <a:prstGeom prst="horizontalScroll">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Clr>
              <a:srgbClr val="1C96D3"/>
            </a:buClr>
            <a:buFont typeface="Wingdings" panose="05000000000000000000" pitchFamily="2" charset="2"/>
            <a:buNone/>
          </a:pPr>
          <a:r>
            <a:rPr lang="en-US" sz="2200" kern="1200">
              <a:solidFill>
                <a:schemeClr val="bg1"/>
              </a:solidFill>
            </a:rPr>
            <a:t>Direct discrimination</a:t>
          </a:r>
          <a:endParaRPr lang="en-PH" sz="2200" kern="1200">
            <a:solidFill>
              <a:schemeClr val="bg1"/>
            </a:solidFill>
          </a:endParaRPr>
        </a:p>
      </dsp:txBody>
      <dsp:txXfrm rot="5400000">
        <a:off x="133003" y="64533"/>
        <a:ext cx="3528322" cy="838928"/>
      </dsp:txXfrm>
    </dsp:sp>
    <dsp:sp modelId="{4C4338E5-C729-4B02-9D97-0F16707CD67D}">
      <dsp:nvSpPr>
        <dsp:cNvPr id="0" name=""/>
        <dsp:cNvSpPr/>
      </dsp:nvSpPr>
      <dsp:spPr>
        <a:xfrm rot="16200000">
          <a:off x="5451338" y="-1376963"/>
          <a:ext cx="1032527" cy="3786454"/>
        </a:xfrm>
        <a:prstGeom prst="horizontalScroll">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bg1"/>
              </a:solidFill>
            </a:rPr>
            <a:t>Indirect discrimination</a:t>
          </a:r>
        </a:p>
      </dsp:txBody>
      <dsp:txXfrm rot="5400000">
        <a:off x="4203441" y="64533"/>
        <a:ext cx="3528322" cy="8389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65D8D-B5A6-D448-A5F3-172F64CEFB49}">
      <dsp:nvSpPr>
        <dsp:cNvPr id="0" name=""/>
        <dsp:cNvSpPr/>
      </dsp:nvSpPr>
      <dsp:spPr>
        <a:xfrm>
          <a:off x="179" y="237734"/>
          <a:ext cx="4738874" cy="123704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Verbal report to supervisor</a:t>
          </a:r>
        </a:p>
      </dsp:txBody>
      <dsp:txXfrm>
        <a:off x="179" y="237734"/>
        <a:ext cx="4738874" cy="1237046"/>
      </dsp:txXfrm>
    </dsp:sp>
    <dsp:sp modelId="{C953F214-36D1-CA4E-BDED-39333FD4C4C9}">
      <dsp:nvSpPr>
        <dsp:cNvPr id="0" name=""/>
        <dsp:cNvSpPr/>
      </dsp:nvSpPr>
      <dsp:spPr>
        <a:xfrm>
          <a:off x="5037406" y="237734"/>
          <a:ext cx="4738874" cy="123704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Written report for documentation</a:t>
          </a:r>
        </a:p>
      </dsp:txBody>
      <dsp:txXfrm>
        <a:off x="5037406" y="237734"/>
        <a:ext cx="4738874" cy="12370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CD116-2365-9D4D-8E63-A9C4EF20CACC}">
      <dsp:nvSpPr>
        <dsp:cNvPr id="0" name=""/>
        <dsp:cNvSpPr/>
      </dsp:nvSpPr>
      <dsp:spPr>
        <a:xfrm>
          <a:off x="0" y="2220"/>
          <a:ext cx="9509760" cy="804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b="0" kern="1200" dirty="0"/>
            <a:t>Respects the </a:t>
          </a:r>
          <a:r>
            <a:rPr lang="en-US" sz="2200" kern="1200" dirty="0">
              <a:solidFill>
                <a:schemeClr val="bg1"/>
              </a:solidFill>
            </a:rPr>
            <a:t>person with disability </a:t>
          </a:r>
          <a:r>
            <a:rPr lang="en-US" sz="2200" b="0" kern="1200" dirty="0"/>
            <a:t>to increase their self-worth</a:t>
          </a:r>
        </a:p>
      </dsp:txBody>
      <dsp:txXfrm>
        <a:off x="39295" y="41515"/>
        <a:ext cx="9431170" cy="726370"/>
      </dsp:txXfrm>
    </dsp:sp>
    <dsp:sp modelId="{E4D43F6A-65D2-B345-8569-49CC3064CC87}">
      <dsp:nvSpPr>
        <dsp:cNvPr id="0" name=""/>
        <dsp:cNvSpPr/>
      </dsp:nvSpPr>
      <dsp:spPr>
        <a:xfrm>
          <a:off x="0" y="931020"/>
          <a:ext cx="9509760" cy="8049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b="0" kern="1200" dirty="0"/>
            <a:t>Motivates the </a:t>
          </a:r>
          <a:r>
            <a:rPr lang="en-US" sz="2200" kern="1200" dirty="0">
              <a:solidFill>
                <a:schemeClr val="bg1"/>
              </a:solidFill>
            </a:rPr>
            <a:t>person with disability</a:t>
          </a:r>
          <a:r>
            <a:rPr lang="en-US" sz="2200" b="0" kern="1200" dirty="0"/>
            <a:t> to achieve their goals</a:t>
          </a:r>
        </a:p>
      </dsp:txBody>
      <dsp:txXfrm>
        <a:off x="39295" y="970315"/>
        <a:ext cx="9431170" cy="726370"/>
      </dsp:txXfrm>
    </dsp:sp>
    <dsp:sp modelId="{771AC49A-F88F-3646-BA11-54DB45458F0B}">
      <dsp:nvSpPr>
        <dsp:cNvPr id="0" name=""/>
        <dsp:cNvSpPr/>
      </dsp:nvSpPr>
      <dsp:spPr>
        <a:xfrm>
          <a:off x="0" y="1859820"/>
          <a:ext cx="9509760" cy="804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b="0" kern="1200" dirty="0"/>
            <a:t>Empowers the </a:t>
          </a:r>
          <a:r>
            <a:rPr lang="en-US" sz="2200" kern="1200" dirty="0">
              <a:solidFill>
                <a:schemeClr val="bg1"/>
              </a:solidFill>
            </a:rPr>
            <a:t>person with disability </a:t>
          </a:r>
          <a:r>
            <a:rPr lang="en-US" sz="2200" b="0" kern="1200" dirty="0"/>
            <a:t>to improve their lives</a:t>
          </a:r>
        </a:p>
      </dsp:txBody>
      <dsp:txXfrm>
        <a:off x="39295" y="1899115"/>
        <a:ext cx="9431170" cy="7263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892E3-8149-4306-98E1-68EDFE167449}">
      <dsp:nvSpPr>
        <dsp:cNvPr id="0" name=""/>
        <dsp:cNvSpPr/>
      </dsp:nvSpPr>
      <dsp:spPr>
        <a:xfrm>
          <a:off x="48" y="34813"/>
          <a:ext cx="4652961" cy="12672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Internal Motivation</a:t>
          </a:r>
        </a:p>
      </dsp:txBody>
      <dsp:txXfrm>
        <a:off x="48" y="34813"/>
        <a:ext cx="4652961" cy="1267200"/>
      </dsp:txXfrm>
    </dsp:sp>
    <dsp:sp modelId="{8C89CE45-DBDA-4C1F-B808-D87E769B37FD}">
      <dsp:nvSpPr>
        <dsp:cNvPr id="0" name=""/>
        <dsp:cNvSpPr/>
      </dsp:nvSpPr>
      <dsp:spPr>
        <a:xfrm>
          <a:off x="48" y="1302013"/>
          <a:ext cx="4652961" cy="19324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lumMod val="75000"/>
                  <a:lumOff val="25000"/>
                </a:schemeClr>
              </a:solidFill>
            </a:rPr>
            <a:t> Satisfaction of applying oneself is enough to encourage a person to accomplish their goals</a:t>
          </a:r>
        </a:p>
        <a:p>
          <a:pPr marL="228600" lvl="1" indent="-228600" algn="l" defTabSz="977900">
            <a:lnSpc>
              <a:spcPct val="90000"/>
            </a:lnSpc>
            <a:spcBef>
              <a:spcPct val="0"/>
            </a:spcBef>
            <a:spcAft>
              <a:spcPct val="15000"/>
            </a:spcAft>
            <a:buChar char="•"/>
          </a:pPr>
          <a:r>
            <a:rPr lang="en-US" sz="2200" kern="1200" dirty="0">
              <a:solidFill>
                <a:schemeClr val="tx1">
                  <a:lumMod val="75000"/>
                  <a:lumOff val="25000"/>
                </a:schemeClr>
              </a:solidFill>
            </a:rPr>
            <a:t> Determined by the values and goals of the person</a:t>
          </a:r>
        </a:p>
      </dsp:txBody>
      <dsp:txXfrm>
        <a:off x="48" y="1302013"/>
        <a:ext cx="4652961" cy="1932480"/>
      </dsp:txXfrm>
    </dsp:sp>
    <dsp:sp modelId="{25F8D6FA-7E11-4E8E-84B0-23DCC74AF051}">
      <dsp:nvSpPr>
        <dsp:cNvPr id="0" name=""/>
        <dsp:cNvSpPr/>
      </dsp:nvSpPr>
      <dsp:spPr>
        <a:xfrm>
          <a:off x="5304424" y="34813"/>
          <a:ext cx="4652961" cy="12672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External Motivation</a:t>
          </a:r>
        </a:p>
      </dsp:txBody>
      <dsp:txXfrm>
        <a:off x="5304424" y="34813"/>
        <a:ext cx="4652961" cy="1267200"/>
      </dsp:txXfrm>
    </dsp:sp>
    <dsp:sp modelId="{CCB79FAB-541D-4545-9322-DE1A76F82BFB}">
      <dsp:nvSpPr>
        <dsp:cNvPr id="0" name=""/>
        <dsp:cNvSpPr/>
      </dsp:nvSpPr>
      <dsp:spPr>
        <a:xfrm>
          <a:off x="5304424" y="1302013"/>
          <a:ext cx="4652961" cy="193248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lumMod val="75000"/>
                  <a:lumOff val="25000"/>
                </a:schemeClr>
              </a:solidFill>
            </a:rPr>
            <a:t>External rewards such as praise and approval are used as motivators</a:t>
          </a:r>
        </a:p>
        <a:p>
          <a:pPr marL="228600" lvl="1" indent="-228600" algn="l" defTabSz="977900">
            <a:lnSpc>
              <a:spcPct val="90000"/>
            </a:lnSpc>
            <a:spcBef>
              <a:spcPct val="0"/>
            </a:spcBef>
            <a:spcAft>
              <a:spcPct val="15000"/>
            </a:spcAft>
            <a:buChar char="•"/>
          </a:pPr>
          <a:r>
            <a:rPr lang="en-US" sz="2200" kern="1200" dirty="0">
              <a:solidFill>
                <a:schemeClr val="tx1">
                  <a:lumMod val="75000"/>
                  <a:lumOff val="25000"/>
                </a:schemeClr>
              </a:solidFill>
            </a:rPr>
            <a:t> Determined by the values and goals of others.</a:t>
          </a:r>
        </a:p>
      </dsp:txBody>
      <dsp:txXfrm>
        <a:off x="5304424" y="1302013"/>
        <a:ext cx="4652961" cy="19324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8</a:t>
            </a:fld>
            <a:endParaRPr lang="en-AU"/>
          </a:p>
        </p:txBody>
      </p:sp>
    </p:spTree>
    <p:extLst>
      <p:ext uri="{BB962C8B-B14F-4D97-AF65-F5344CB8AC3E}">
        <p14:creationId xmlns:p14="http://schemas.microsoft.com/office/powerpoint/2010/main" val="872694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8.sv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4.png"/></Relationships>
</file>

<file path=ppt/slides/_rels/slide5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4.png"/></Relationships>
</file>

<file path=ppt/slides/_rels/slide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4.png"/></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4.png"/></Relationships>
</file>

<file path=ppt/slides/_rels/slide6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4.png"/></Relationships>
</file>

<file path=ppt/slides/_rels/slide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4.png"/></Relationships>
</file>

<file path=ppt/slides/_rels/slide7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4.png"/></Relationships>
</file>

<file path=ppt/slides/_rels/slide7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4.png"/></Relationships>
</file>

<file path=ppt/slides/_rels/slide7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9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4.png"/></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4.png"/></Relationships>
</file>

<file path=ppt/slides/_rels/slide9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indoor, several&#10;&#10;Description automatically generated">
            <a:extLst>
              <a:ext uri="{FF2B5EF4-FFF2-40B4-BE49-F238E27FC236}">
                <a16:creationId xmlns:a16="http://schemas.microsoft.com/office/drawing/2014/main" id="{7622C22F-886B-3FAB-DAE4-1A5FBD027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8" cy="685800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68046" cy="2387600"/>
          </a:xfrm>
        </p:spPr>
        <p:txBody>
          <a:bodyPr>
            <a:normAutofit/>
          </a:bodyPr>
          <a:lstStyle/>
          <a:p>
            <a:pPr algn="l"/>
            <a:r>
              <a:rPr lang="en-US" sz="5100">
                <a:latin typeface="+mn-lt"/>
              </a:rPr>
              <a:t>Identify, Address and Monitor Barriers to Community Participation and Social Inclusion</a:t>
            </a:r>
            <a:endParaRPr lang="en-PH" sz="510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CHCDIS012 - Support community participation and social inclusion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Personal Barriers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person’s cultural background may affect their ability to take part in activities.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cultures may not be very accepting of disabilities.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lack of acceptance will prevent persons with disability from getting their needed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their cultural background, a person may also experience barriers because of their family that is usually their first and biggest supporter.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Yet some families may still hold on to negative views about disabilities. </a:t>
            </a:r>
          </a:p>
        </p:txBody>
      </p:sp>
      <p:sp>
        <p:nvSpPr>
          <p:cNvPr id="9" name="Rectangle 8">
            <a:extLst>
              <a:ext uri="{FF2B5EF4-FFF2-40B4-BE49-F238E27FC236}">
                <a16:creationId xmlns:a16="http://schemas.microsoft.com/office/drawing/2014/main" id="{EF32662D-63E7-4278-A19D-49A4217B89D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82C45F4D-893C-481A-8EED-E35DDC816B2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F1DDCB7-96EA-48BD-9604-A2579C22F6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B27039-8029-424F-BF38-5DC43EDC1A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60E2027-B5EA-46DC-A7A0-BA674EE18F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E0BB488-5ABA-4E25-822D-3D371CEB69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68929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514729"/>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with disability may have family members who tend to have the following characteristics: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6" name="Diagram 5">
            <a:extLst>
              <a:ext uri="{FF2B5EF4-FFF2-40B4-BE49-F238E27FC236}">
                <a16:creationId xmlns:a16="http://schemas.microsoft.com/office/drawing/2014/main" id="{F68CE0A0-A718-4F74-8888-ABB3A474C51E}"/>
              </a:ext>
            </a:extLst>
          </p:cNvPr>
          <p:cNvGraphicFramePr/>
          <p:nvPr>
            <p:extLst>
              <p:ext uri="{D42A27DB-BD31-4B8C-83A1-F6EECF244321}">
                <p14:modId xmlns:p14="http://schemas.microsoft.com/office/powerpoint/2010/main" val="1500227842"/>
              </p:ext>
            </p:extLst>
          </p:nvPr>
        </p:nvGraphicFramePr>
        <p:xfrm>
          <a:off x="916940" y="2392680"/>
          <a:ext cx="9814560" cy="2763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8F353824-36B6-42AC-8606-BF16A2FA65F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D95EE609-9D59-45F3-B921-F8553311F49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3C71B18-7EDC-4133-A997-370167D153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6DFF573-5E9F-4E9B-B348-41126EA96EC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109A3D1-2633-439B-A95F-2CBA82606D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08026E1-A5EA-4BE5-8AA9-484C768E263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3677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Skill Barriers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may be unsure about joining activities for several reasons.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may not have enough training opportunities to develop their skills because of stigma against persons with disability .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limited skills can restrict their opportunities to participate in other community activities.</a:t>
            </a:r>
          </a:p>
        </p:txBody>
      </p:sp>
      <p:sp>
        <p:nvSpPr>
          <p:cNvPr id="8" name="Rectangle 7">
            <a:extLst>
              <a:ext uri="{FF2B5EF4-FFF2-40B4-BE49-F238E27FC236}">
                <a16:creationId xmlns:a16="http://schemas.microsoft.com/office/drawing/2014/main" id="{22E1F56C-9A09-4574-8B71-1A0B6EAF9E7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7C8A2619-D78E-4857-9B41-7BE865C44E2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8339F9B-2CF9-4B53-8F11-88AEDC3AE5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CBF0CB3-CE6B-47BE-B847-DB7355345A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976593E-F972-438D-8CC6-D60C017E84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5B177EF-BF91-4A07-81CC-7CDA360B2B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0678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Structural Barriers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are one of the minorities most vulnerable to structural barriers.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Structural barriers take place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service location is not accessible by public transport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Opening hours do not match the person’s availability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person does not have a complete understanding of the services that are available</a:t>
            </a:r>
          </a:p>
        </p:txBody>
      </p:sp>
      <p:sp>
        <p:nvSpPr>
          <p:cNvPr id="6" name="Rectangle 5">
            <a:extLst>
              <a:ext uri="{FF2B5EF4-FFF2-40B4-BE49-F238E27FC236}">
                <a16:creationId xmlns:a16="http://schemas.microsoft.com/office/drawing/2014/main" id="{2789562F-EB51-4C98-A9F5-14C32EA0EDC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A8EE2E0D-0929-43F6-A5AD-9E94344115B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9D75CBE-FA59-4986-9001-CCC455A82E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1008FA0-8B3B-4F6B-9D1F-84C61622B5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9E63BEB-DC45-4DED-AEE2-4C93FB8E10E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C36F907-11F4-4A04-863D-EC4BB4C185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39222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Resource Barriers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Sometimes, there are simply no available resources that can meet your client’s needs.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lack of resources include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communication resources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transportation resources</a:t>
            </a:r>
          </a:p>
        </p:txBody>
      </p:sp>
      <p:sp>
        <p:nvSpPr>
          <p:cNvPr id="6" name="Rectangle 5">
            <a:extLst>
              <a:ext uri="{FF2B5EF4-FFF2-40B4-BE49-F238E27FC236}">
                <a16:creationId xmlns:a16="http://schemas.microsoft.com/office/drawing/2014/main" id="{43479955-E12A-4BD4-B35C-79C4B1D4F3F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CCD1DD57-3219-4F5A-A373-79834801909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D405ABA-069A-47CE-991C-95C177911A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2266108-CDE9-4C6C-A33E-2D199B8289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53DE281-CAA2-455F-9261-5248F7D73C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D80E828-A920-4F77-ACFA-641050BF1A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3207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1006763" y="1782618"/>
            <a:ext cx="10087200" cy="4495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Psychological Barriers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Psychological barrier pertains to a mental state that may prevent a person from making the best decisions. Psychological obstacles also impact one's capacity for rational communication and interaction.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Psychological barriers include :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43479955-E12A-4BD4-B35C-79C4B1D4F3F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CCC6CA26-72E5-6710-6C13-35C3B0752494}"/>
              </a:ext>
            </a:extLst>
          </p:cNvPr>
          <p:cNvGraphicFramePr/>
          <p:nvPr>
            <p:extLst>
              <p:ext uri="{D42A27DB-BD31-4B8C-83A1-F6EECF244321}">
                <p14:modId xmlns:p14="http://schemas.microsoft.com/office/powerpoint/2010/main" val="1087988162"/>
              </p:ext>
            </p:extLst>
          </p:nvPr>
        </p:nvGraphicFramePr>
        <p:xfrm>
          <a:off x="1182374" y="3874835"/>
          <a:ext cx="9282426" cy="20918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DB75337-9774-4684-9FC0-D71D1BF150E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9265802-691B-4325-81F2-2D4E1639225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369A3DE-A00F-4308-B8E3-B8ADB37023D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8FE2C02-C0AC-4192-92A4-EAF0CA5D38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9C872C1-21AA-4D6D-82EC-C86B3F14C31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8257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Stigma and Self-stigma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Stigma is labeling persons with disability in a harmful and discriminatory manner. Stigma arises when a person focuses on the person rather than focusing on their illness.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causes of stigma include the following: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43479955-E12A-4BD4-B35C-79C4B1D4F3F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9947160C-18DC-E287-1DBE-0D76DCA88761}"/>
              </a:ext>
            </a:extLst>
          </p:cNvPr>
          <p:cNvGraphicFramePr/>
          <p:nvPr>
            <p:extLst>
              <p:ext uri="{D42A27DB-BD31-4B8C-83A1-F6EECF244321}">
                <p14:modId xmlns:p14="http://schemas.microsoft.com/office/powerpoint/2010/main" val="1307264129"/>
              </p:ext>
            </p:extLst>
          </p:nvPr>
        </p:nvGraphicFramePr>
        <p:xfrm>
          <a:off x="921806" y="4165235"/>
          <a:ext cx="10000940" cy="1884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3ADBCFC-6585-400B-876A-6D74D744A27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C0536D0-EB5C-43BE-BF40-39DDCFBD176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5838D89-D730-45F0-806B-82DB0042090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B194780-FECB-45B3-868B-11CA8AA608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C044F-247F-4F21-AF01-8DFA45611B2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589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46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Stigma and Self-stigma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person </a:t>
            </a:r>
            <a:r>
              <a:rPr lang="en-US" sz="2200" dirty="0" err="1">
                <a:solidFill>
                  <a:schemeClr val="tx1">
                    <a:lumMod val="75000"/>
                    <a:lumOff val="25000"/>
                  </a:schemeClr>
                </a:solidFill>
              </a:rPr>
              <a:t>internalises</a:t>
            </a:r>
            <a:r>
              <a:rPr lang="en-US" sz="2200" dirty="0">
                <a:solidFill>
                  <a:schemeClr val="tx1">
                    <a:lumMod val="75000"/>
                    <a:lumOff val="25000"/>
                  </a:schemeClr>
                </a:solidFill>
              </a:rPr>
              <a:t> stigma and other negative attitudes toward them, they start believing in the negative stereotypes that have been prescribed to them.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self-esteem of persons with disability may be reduced due to </a:t>
            </a:r>
            <a:r>
              <a:rPr lang="en-US" sz="2200" dirty="0" err="1">
                <a:solidFill>
                  <a:schemeClr val="tx1">
                    <a:lumMod val="75000"/>
                    <a:lumOff val="25000"/>
                  </a:schemeClr>
                </a:solidFill>
              </a:rPr>
              <a:t>internalising</a:t>
            </a:r>
            <a:r>
              <a:rPr lang="en-US" sz="2200" dirty="0">
                <a:solidFill>
                  <a:schemeClr val="tx1">
                    <a:lumMod val="75000"/>
                    <a:lumOff val="25000"/>
                  </a:schemeClr>
                </a:solidFill>
              </a:rPr>
              <a:t> stigma. This results to self-stigma.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Self-stigma is measured using four categories, including the following: </a:t>
            </a:r>
          </a:p>
        </p:txBody>
      </p:sp>
      <p:sp>
        <p:nvSpPr>
          <p:cNvPr id="6" name="Rectangle 5">
            <a:extLst>
              <a:ext uri="{FF2B5EF4-FFF2-40B4-BE49-F238E27FC236}">
                <a16:creationId xmlns:a16="http://schemas.microsoft.com/office/drawing/2014/main" id="{43479955-E12A-4BD4-B35C-79C4B1D4F3F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0E0350E7-4514-D2DF-E5B3-DB994AD20A5A}"/>
              </a:ext>
            </a:extLst>
          </p:cNvPr>
          <p:cNvGraphicFramePr/>
          <p:nvPr>
            <p:extLst>
              <p:ext uri="{D42A27DB-BD31-4B8C-83A1-F6EECF244321}">
                <p14:modId xmlns:p14="http://schemas.microsoft.com/office/powerpoint/2010/main" val="3700976514"/>
              </p:ext>
            </p:extLst>
          </p:nvPr>
        </p:nvGraphicFramePr>
        <p:xfrm>
          <a:off x="1264171" y="4488872"/>
          <a:ext cx="9337154" cy="11975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39A2608-9CC2-4382-B4BE-2466AC46535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0C05748-A6F9-4C07-B2E2-5A2318274D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1271389-EA9D-47D3-A1EB-ACBF5BA0747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894547F-0DED-481A-94D2-9B7EA1B943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676B1F8-2249-4058-9F34-D6E46B58C93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9558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46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Stigma and Self-stigma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 harmful effects of stigma and self-stigma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Feelings of shame, hopelessness and isolation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Reluctance to ask for help or to get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understanding by family, friends or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Fewer opportunities for employment or social interaction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Bullying, physical violence or harassment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Self-doubt</a:t>
            </a:r>
          </a:p>
        </p:txBody>
      </p:sp>
      <p:sp>
        <p:nvSpPr>
          <p:cNvPr id="6" name="Rectangle 5">
            <a:extLst>
              <a:ext uri="{FF2B5EF4-FFF2-40B4-BE49-F238E27FC236}">
                <a16:creationId xmlns:a16="http://schemas.microsoft.com/office/drawing/2014/main" id="{43479955-E12A-4BD4-B35C-79C4B1D4F3F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61314D8F-9463-420F-932C-EE1DF4B916F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336C74-9944-4C78-B4AE-C58079A7C4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EB5B0BC-9E52-48BB-A3FE-65C475632B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D5C0D36-145A-4FF9-8557-53DB207736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55D8B2-205F-47DF-A1FC-E83C52FF7A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6173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discrimination happens when a person with a disability is poorly treated or does not get the same opportunities as others in the same situation.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can also occur when an unreasonable policy or rule applies to everyone but unfairly affects persons with a particular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discrimination can be: </a:t>
            </a:r>
          </a:p>
        </p:txBody>
      </p:sp>
      <p:sp>
        <p:nvSpPr>
          <p:cNvPr id="6" name="Rectangle 5">
            <a:extLst>
              <a:ext uri="{FF2B5EF4-FFF2-40B4-BE49-F238E27FC236}">
                <a16:creationId xmlns:a16="http://schemas.microsoft.com/office/drawing/2014/main" id="{43479955-E12A-4BD4-B35C-79C4B1D4F3F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363DF347-CAFE-066B-6E7B-9DD826C52AFF}"/>
              </a:ext>
            </a:extLst>
          </p:cNvPr>
          <p:cNvGraphicFramePr/>
          <p:nvPr>
            <p:extLst>
              <p:ext uri="{D42A27DB-BD31-4B8C-83A1-F6EECF244321}">
                <p14:modId xmlns:p14="http://schemas.microsoft.com/office/powerpoint/2010/main" val="1253031438"/>
              </p:ext>
            </p:extLst>
          </p:nvPr>
        </p:nvGraphicFramePr>
        <p:xfrm>
          <a:off x="2165925" y="4784436"/>
          <a:ext cx="7864766" cy="1032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E60D1B1-80CE-45CB-A6D0-E0CFE33AB6E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E19258D-4E3D-4119-8098-6B8D6DCD393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BAADC17-DED4-46DC-865D-A88B1136BE4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66BCAFD-3ECB-4451-8F92-D2A8EB321E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668125B-546E-4C82-9068-CD1C869435D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1913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previous presentations talked about opportunities and strategies to facilitate the community participation and social inclusion of persons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ensure that persons with disability can participate in the community, you identify and monitor barriers that may get in their way.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Barriers refer to the factors that stop persons with disability from community participation and social inclusion.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CB112FC3-62FD-48C1-AFEF-F184A69E582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D0081CA-A8F3-455E-A8FB-95A4DD721F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3CF4DC-0B66-4966-8F9A-5BD09BA22C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69B3B46-358B-498E-897F-2DB1369C0C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5E2B268-0CFC-4914-B7A6-B5F96682CC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3.1.2 Recognising Barriers Clients are Facing</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can follow to </a:t>
            </a:r>
            <a:r>
              <a:rPr lang="en-US" sz="2200" dirty="0" err="1">
                <a:solidFill>
                  <a:schemeClr val="tx1">
                    <a:lumMod val="75000"/>
                    <a:lumOff val="25000"/>
                  </a:schemeClr>
                </a:solidFill>
              </a:rPr>
              <a:t>recognise</a:t>
            </a:r>
            <a:r>
              <a:rPr lang="en-US" sz="2200" dirty="0">
                <a:solidFill>
                  <a:schemeClr val="tx1">
                    <a:lumMod val="75000"/>
                    <a:lumOff val="25000"/>
                  </a:schemeClr>
                </a:solidFill>
              </a:rPr>
              <a:t> barriers your clients may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 if the client can physically access a service or amenity.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 if the environment of the client is accessible.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family, friends and </a:t>
            </a:r>
            <a:r>
              <a:rPr lang="en-US" sz="2200" dirty="0" err="1">
                <a:solidFill>
                  <a:schemeClr val="tx1">
                    <a:lumMod val="75000"/>
                    <a:lumOff val="25000"/>
                  </a:schemeClr>
                </a:solidFill>
              </a:rPr>
              <a:t>carers</a:t>
            </a:r>
            <a:r>
              <a:rPr lang="en-US" sz="2200" dirty="0">
                <a:solidFill>
                  <a:schemeClr val="tx1">
                    <a:lumMod val="75000"/>
                    <a:lumOff val="25000"/>
                  </a:schemeClr>
                </a:solidFill>
              </a:rPr>
              <a:t> of the client. </a:t>
            </a:r>
          </a:p>
        </p:txBody>
      </p:sp>
      <p:sp>
        <p:nvSpPr>
          <p:cNvPr id="9" name="Rectangle 8">
            <a:extLst>
              <a:ext uri="{FF2B5EF4-FFF2-40B4-BE49-F238E27FC236}">
                <a16:creationId xmlns:a16="http://schemas.microsoft.com/office/drawing/2014/main" id="{5C7C67E6-87B5-4EEA-BA61-DC7BB942B4A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C29525DE-F84B-4991-B70F-F3907F91B9B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132EBD1-6C7B-4033-9243-6320B0F3E1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6D443C7-04FB-4D1A-9144-670CBB6CDB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6579157-411F-47A2-B29C-98A8414C39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8BCD2A9-A877-4792-80C6-7F7299CFF1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6398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l="10009" r="10009"/>
          <a:stretch/>
        </p:blipFill>
        <p:spPr>
          <a:xfrm flipH="1">
            <a:off x="6660447" y="1459345"/>
            <a:ext cx="5055925" cy="4105564"/>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817414" y="0"/>
            <a:ext cx="5655600"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3.2 </a:t>
            </a:r>
          </a:p>
          <a:p>
            <a:r>
              <a:rPr lang="en-US" b="1" dirty="0">
                <a:solidFill>
                  <a:schemeClr val="tx1">
                    <a:lumMod val="50000"/>
                    <a:lumOff val="50000"/>
                  </a:schemeClr>
                </a:solidFill>
                <a:latin typeface="Arial" panose="020B0604020202020204" pitchFamily="34" charset="0"/>
                <a:cs typeface="Arial" panose="020B0604020202020204" pitchFamily="34" charset="0"/>
              </a:rPr>
              <a:t>Identify and Report Gaps in Assistive Technology Needs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239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enables a person with disability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Improve their independence by easing the decision-making process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care of themselves and others despite their impairments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Participate in their community fully by allowing them to work and volunteer independently</a:t>
            </a:r>
          </a:p>
        </p:txBody>
      </p:sp>
      <p:sp>
        <p:nvSpPr>
          <p:cNvPr id="8" name="Rectangle 7">
            <a:extLst>
              <a:ext uri="{FF2B5EF4-FFF2-40B4-BE49-F238E27FC236}">
                <a16:creationId xmlns:a16="http://schemas.microsoft.com/office/drawing/2014/main" id="{EEB83C12-38B8-430D-A848-45B8AD6917C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5" name="Picture 4">
            <a:extLst>
              <a:ext uri="{FF2B5EF4-FFF2-40B4-BE49-F238E27FC236}">
                <a16:creationId xmlns:a16="http://schemas.microsoft.com/office/drawing/2014/main" id="{FA91CFA0-DB84-4FDF-9AE5-0AE2C1DFC89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05E742B-7D55-4FA9-98B8-A77DE205F1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CF82108-F766-40D8-906C-315FDDFDEA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5405DC4-B2AD-46D6-AADD-763EA93738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816AFF7-608F-4505-83AA-C43AD4083C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0894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is vital in promoting and maintaining the independence of persons with disability in society.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technology either enables or eases the process for a person with disability to perform a task.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t>
            </a:r>
            <a:r>
              <a:rPr lang="en-US" sz="2200" dirty="0" err="1">
                <a:solidFill>
                  <a:schemeClr val="tx1">
                    <a:lumMod val="75000"/>
                    <a:lumOff val="25000"/>
                  </a:schemeClr>
                </a:solidFill>
              </a:rPr>
              <a:t>minimises</a:t>
            </a:r>
            <a:r>
              <a:rPr lang="en-US" sz="2200" dirty="0">
                <a:solidFill>
                  <a:schemeClr val="tx1">
                    <a:lumMod val="75000"/>
                    <a:lumOff val="25000"/>
                  </a:schemeClr>
                </a:solidFill>
              </a:rPr>
              <a:t> the impact of their impairment and increases their safety.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a:t>
            </a:r>
            <a:r>
              <a:rPr lang="en-US" sz="2200" dirty="0" err="1">
                <a:solidFill>
                  <a:schemeClr val="tx1">
                    <a:lumMod val="75000"/>
                    <a:lumOff val="25000"/>
                  </a:schemeClr>
                </a:solidFill>
              </a:rPr>
              <a:t>recognising</a:t>
            </a:r>
            <a:r>
              <a:rPr lang="en-US" sz="2200" dirty="0">
                <a:solidFill>
                  <a:schemeClr val="tx1">
                    <a:lumMod val="75000"/>
                    <a:lumOff val="25000"/>
                  </a:schemeClr>
                </a:solidFill>
              </a:rPr>
              <a:t> the barriers to community participation your clients face is identifying gaps in their use of assistive technology.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identification must be made in consultation with persons with disability . </a:t>
            </a:r>
          </a:p>
        </p:txBody>
      </p:sp>
      <p:sp>
        <p:nvSpPr>
          <p:cNvPr id="8" name="Rectangle 7">
            <a:extLst>
              <a:ext uri="{FF2B5EF4-FFF2-40B4-BE49-F238E27FC236}">
                <a16:creationId xmlns:a16="http://schemas.microsoft.com/office/drawing/2014/main" id="{5CF7B3BE-D598-40BD-8692-913063E1ED3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4CD7AD53-A56F-4ECA-A9E8-CA0EC7B59C3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0A743EB-7FD1-4FBC-A2A5-14CA828F00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3F8C10D-8475-43D9-8C69-CF41F91EFB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6F3F0BF-7B9E-4D7F-AE06-56E81B3F85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99E568-2030-4F94-99BA-E8CAA9D390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9692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examples of gaps in a client’s use of assistive technology: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appropriate training for support staff to assist the client’s use of assistive technology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access to assistive technology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adaptation to the client’s changing needs</a:t>
            </a:r>
          </a:p>
        </p:txBody>
      </p:sp>
      <p:sp>
        <p:nvSpPr>
          <p:cNvPr id="10" name="Rectangle 9">
            <a:extLst>
              <a:ext uri="{FF2B5EF4-FFF2-40B4-BE49-F238E27FC236}">
                <a16:creationId xmlns:a16="http://schemas.microsoft.com/office/drawing/2014/main" id="{81C9C218-6EF4-4074-987D-0C478B9AA38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74F8854E-F1A4-4975-884C-5BDDE0E86C6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B8CE64A-FD12-4BF0-994F-92A1A43FC6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A98C08-86C3-4586-90AC-8DD2E8762C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D751FB0-862F-4A0B-BC6B-AAE90B4DB7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A0C831-EA15-4323-B83D-25A3DFD0E9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6517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E454105-3BCE-4D4B-BF1D-783D1166AC35}"/>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identify gaps in assistive technology, you may consider the following strategies: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feedback from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Observe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client’s family, </a:t>
            </a:r>
            <a:r>
              <a:rPr lang="en-US" sz="2200" dirty="0" err="1">
                <a:solidFill>
                  <a:schemeClr val="tx1">
                    <a:lumMod val="75000"/>
                    <a:lumOff val="25000"/>
                  </a:schemeClr>
                </a:solidFill>
              </a:rPr>
              <a:t>carers</a:t>
            </a:r>
            <a:r>
              <a:rPr lang="en-US" sz="2200" dirty="0">
                <a:solidFill>
                  <a:schemeClr val="tx1">
                    <a:lumMod val="75000"/>
                    <a:lumOff val="25000"/>
                  </a:schemeClr>
                </a:solidFill>
              </a:rPr>
              <a:t> and other relevant personnel for their observations. </a:t>
            </a:r>
          </a:p>
        </p:txBody>
      </p:sp>
      <p:pic>
        <p:nvPicPr>
          <p:cNvPr id="7" name="Graphic 7179" descr="Questions with solid fill">
            <a:extLst>
              <a:ext uri="{FF2B5EF4-FFF2-40B4-BE49-F238E27FC236}">
                <a16:creationId xmlns:a16="http://schemas.microsoft.com/office/drawing/2014/main" id="{916164FC-CFBA-409F-9978-E35D25A3A1E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2997" r="11082"/>
          <a:stretch/>
        </p:blipFill>
        <p:spPr bwMode="auto">
          <a:xfrm>
            <a:off x="6692899" y="1402126"/>
            <a:ext cx="4055401" cy="4503737"/>
          </a:xfrm>
          <a:prstGeom prst="rect">
            <a:avLst/>
          </a:prstGeom>
          <a:ln>
            <a:no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E8F5D463-1B94-4E8C-857B-62F581F3647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8" name="Picture 7">
            <a:extLst>
              <a:ext uri="{FF2B5EF4-FFF2-40B4-BE49-F238E27FC236}">
                <a16:creationId xmlns:a16="http://schemas.microsoft.com/office/drawing/2014/main" id="{681F6AAC-D770-49E4-A14A-C0D59E9D156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6E45458-2F80-442A-BF46-D7E4677D872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9D9BF348-1E20-4092-8814-77B059BB11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65443978-1578-4E6F-9E06-CEDF58D3F1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A633F62-2820-4ED6-970E-CD6CF027C25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8687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acquired enough information on the gaps of assistive technology, you must report these gaps accordingly.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may be some gaps that you may not be able to address as they are outside of your capabilities.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example, if you have no prior knowledge of the assistive device, you should report the concern to a technician.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Or, if a client requests assistance in acquiring funding for assistive technology, you may report this to a social worker to aid them in applying for programs such as the NDIS.</a:t>
            </a:r>
          </a:p>
        </p:txBody>
      </p:sp>
      <p:sp>
        <p:nvSpPr>
          <p:cNvPr id="7" name="Rectangle 6">
            <a:extLst>
              <a:ext uri="{FF2B5EF4-FFF2-40B4-BE49-F238E27FC236}">
                <a16:creationId xmlns:a16="http://schemas.microsoft.com/office/drawing/2014/main" id="{B51FE674-81C6-49D0-A19E-B7AC67FABA1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D0534E39-1C9C-4FDD-9C50-1FFCE210611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076532C-C01E-4205-B854-6F8C32A939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200A9D9-C5BC-4655-891C-E8E9B66D64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32CEA1C-99C0-4A6C-8BF4-2CEC647315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53EE5B-715E-4F06-BAFC-5E03551936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75945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fontScale="90000"/>
          </a:bodyPr>
          <a:lstStyle/>
          <a:p>
            <a:r>
              <a:rPr lang="en-US" b="1">
                <a:solidFill>
                  <a:srgbClr val="FF595E"/>
                </a:solidFill>
                <a:latin typeface="+mn-lt"/>
              </a:rPr>
              <a:t>3.2.1 Report Gaps in Assistive Technology According to Organisational Policies and Procedures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identified gaps in the client’s use of assistive technology, you should report these gaps.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Reporting can be done in two ways:</a:t>
            </a:r>
          </a:p>
        </p:txBody>
      </p:sp>
      <p:graphicFrame>
        <p:nvGraphicFramePr>
          <p:cNvPr id="6" name="Diagram 5">
            <a:extLst>
              <a:ext uri="{FF2B5EF4-FFF2-40B4-BE49-F238E27FC236}">
                <a16:creationId xmlns:a16="http://schemas.microsoft.com/office/drawing/2014/main" id="{D66A0D56-6A5C-49B9-ADAA-81165B7A91CA}"/>
              </a:ext>
            </a:extLst>
          </p:cNvPr>
          <p:cNvGraphicFramePr/>
          <p:nvPr>
            <p:extLst>
              <p:ext uri="{D42A27DB-BD31-4B8C-83A1-F6EECF244321}">
                <p14:modId xmlns:p14="http://schemas.microsoft.com/office/powerpoint/2010/main" val="2963943436"/>
              </p:ext>
            </p:extLst>
          </p:nvPr>
        </p:nvGraphicFramePr>
        <p:xfrm>
          <a:off x="914169" y="3229824"/>
          <a:ext cx="9776460" cy="1712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9803E320-4E34-403E-BBF8-B22A9FF7E59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8" name="Picture 7">
            <a:extLst>
              <a:ext uri="{FF2B5EF4-FFF2-40B4-BE49-F238E27FC236}">
                <a16:creationId xmlns:a16="http://schemas.microsoft.com/office/drawing/2014/main" id="{627FEC27-3988-4D24-8AA7-2631DAA2524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116FAAD-0DD3-4B13-8BB1-5A28D8727C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6CAF1C5-C974-4201-BD3B-C475572009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DCCD837-327D-4144-B6F1-8D4438B896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DCE9FCE-DC8A-471D-83B5-95AD67AB5E3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0046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1925931-6697-473F-A182-22E5202F8C69}"/>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be familiar with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for reporting.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include the following guidelines: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Style guide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Records storage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Privacy and confidentiality</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Organisational</a:t>
            </a:r>
            <a:r>
              <a:rPr lang="en-US" sz="2200" dirty="0">
                <a:solidFill>
                  <a:schemeClr val="tx1">
                    <a:lumMod val="75000"/>
                    <a:lumOff val="25000"/>
                  </a:schemeClr>
                </a:solidFill>
              </a:rPr>
              <a:t> chart</a:t>
            </a:r>
          </a:p>
        </p:txBody>
      </p:sp>
      <p:sp>
        <p:nvSpPr>
          <p:cNvPr id="9" name="Rectangle 8">
            <a:extLst>
              <a:ext uri="{FF2B5EF4-FFF2-40B4-BE49-F238E27FC236}">
                <a16:creationId xmlns:a16="http://schemas.microsoft.com/office/drawing/2014/main" id="{C46EDCA5-A0F1-4282-A720-7A9B70D8767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3" name="Picture 2" descr="A picture containing text, computer, stationary&#10;&#10;Description automatically generated">
            <a:extLst>
              <a:ext uri="{FF2B5EF4-FFF2-40B4-BE49-F238E27FC236}">
                <a16:creationId xmlns:a16="http://schemas.microsoft.com/office/drawing/2014/main" id="{1AC66F66-6F42-CB59-3153-52AC92E51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91493"/>
            <a:ext cx="5166511" cy="3874883"/>
          </a:xfrm>
          <a:prstGeom prst="rect">
            <a:avLst/>
          </a:prstGeom>
        </p:spPr>
      </p:pic>
      <p:pic>
        <p:nvPicPr>
          <p:cNvPr id="8" name="Picture 7">
            <a:extLst>
              <a:ext uri="{FF2B5EF4-FFF2-40B4-BE49-F238E27FC236}">
                <a16:creationId xmlns:a16="http://schemas.microsoft.com/office/drawing/2014/main" id="{7A4613F7-5364-422E-83D7-FD7D6E82BAE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6D0AE47-F412-4673-B7C8-683FD485E5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85A1B945-AE4E-49A3-8194-6247253B7E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CBB0FB5C-00D0-4215-8B1A-8AACB11E44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4097533-E50C-408B-8CF7-B0C0F6A5DE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152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086" r="4086"/>
          <a:stretch/>
        </p:blipFill>
        <p:spPr>
          <a:xfrm>
            <a:off x="6708047" y="1522852"/>
            <a:ext cx="5483953" cy="3980872"/>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0"/>
            <a:ext cx="5655600"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3.3  </a:t>
            </a:r>
          </a:p>
          <a:p>
            <a:r>
              <a:rPr lang="en-US" b="1" dirty="0">
                <a:solidFill>
                  <a:schemeClr val="tx1">
                    <a:lumMod val="50000"/>
                    <a:lumOff val="50000"/>
                  </a:schemeClr>
                </a:solidFill>
                <a:latin typeface="Arial" panose="020B0604020202020204" pitchFamily="34" charset="0"/>
                <a:cs typeface="Arial" panose="020B0604020202020204" pitchFamily="34" charset="0"/>
              </a:rPr>
              <a:t>Identify Solutions to Overcome Barriers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65F2836A-D6F4-4745-A320-83DD018E2988}"/>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Barriers come in forms such as: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access to persons with disability-inclusive stairways, building entrances, parking areas, etc.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Limited access to training, employment and education. </a:t>
            </a:r>
          </a:p>
        </p:txBody>
      </p:sp>
      <p:pic>
        <p:nvPicPr>
          <p:cNvPr id="7" name="Picture 6">
            <a:extLst>
              <a:ext uri="{FF2B5EF4-FFF2-40B4-BE49-F238E27FC236}">
                <a16:creationId xmlns:a16="http://schemas.microsoft.com/office/drawing/2014/main" id="{3866AF97-6DBA-4714-AF3C-B17E40385D1A}"/>
              </a:ext>
            </a:extLst>
          </p:cNvPr>
          <p:cNvPicPr>
            <a:picLocks noChangeAspect="1"/>
          </p:cNvPicPr>
          <p:nvPr/>
        </p:nvPicPr>
        <p:blipFill>
          <a:blip r:embed="rId3"/>
          <a:stretch>
            <a:fillRect/>
          </a:stretch>
        </p:blipFill>
        <p:spPr>
          <a:xfrm>
            <a:off x="6608332" y="2000837"/>
            <a:ext cx="4461570" cy="2856325"/>
          </a:xfrm>
          <a:prstGeom prst="rect">
            <a:avLst/>
          </a:prstGeom>
        </p:spPr>
      </p:pic>
      <p:sp>
        <p:nvSpPr>
          <p:cNvPr id="10" name="Rectangle 9">
            <a:extLst>
              <a:ext uri="{FF2B5EF4-FFF2-40B4-BE49-F238E27FC236}">
                <a16:creationId xmlns:a16="http://schemas.microsoft.com/office/drawing/2014/main" id="{12A543DC-F19D-4A69-BBD2-F5867CB171E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8" name="Picture 7">
            <a:extLst>
              <a:ext uri="{FF2B5EF4-FFF2-40B4-BE49-F238E27FC236}">
                <a16:creationId xmlns:a16="http://schemas.microsoft.com/office/drawing/2014/main" id="{93C29443-0217-409B-BF5F-357D9615599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4753A0E-E52C-45BA-A0E5-63D90370BFF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70F91ED6-4DDA-4163-B2A5-468220B97D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51568B7D-DC4F-4D84-80E5-6C58DE64D7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2CB281D-6667-4A93-9FBE-1F12048119D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917264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 requires collaboration between you, the person with disability and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all work towards the same goal: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For the person with disability to participate in the community freely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For the person with disability to feel socially included</a:t>
            </a:r>
          </a:p>
        </p:txBody>
      </p:sp>
      <p:sp>
        <p:nvSpPr>
          <p:cNvPr id="7" name="Rectangle 6">
            <a:extLst>
              <a:ext uri="{FF2B5EF4-FFF2-40B4-BE49-F238E27FC236}">
                <a16:creationId xmlns:a16="http://schemas.microsoft.com/office/drawing/2014/main" id="{0DC83DF4-6272-4933-8D2D-95812E1EED4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5" name="Picture 4">
            <a:extLst>
              <a:ext uri="{FF2B5EF4-FFF2-40B4-BE49-F238E27FC236}">
                <a16:creationId xmlns:a16="http://schemas.microsoft.com/office/drawing/2014/main" id="{BCA53208-88FD-450F-A055-A4FAC8F2B47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DB3E00F7-BDAB-435F-928B-BAABCCB537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5E04D17-06F3-404E-AC54-1C4376DE1F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D93B654-AD18-4060-8ABC-9506B2F024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93E0103-9081-4A17-8B87-CA89C096EB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367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collaborate with your clients to identify solutions to overcome their identified barriers.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Collaborating with clients brings many advantages, such as: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Promoting the client’s freedom to solve their problems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that no barrier will remain unaddressed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Becoming a way to form a better working relationship with the client</a:t>
            </a:r>
          </a:p>
        </p:txBody>
      </p:sp>
      <p:sp>
        <p:nvSpPr>
          <p:cNvPr id="7" name="Rectangle 6">
            <a:extLst>
              <a:ext uri="{FF2B5EF4-FFF2-40B4-BE49-F238E27FC236}">
                <a16:creationId xmlns:a16="http://schemas.microsoft.com/office/drawing/2014/main" id="{BC928655-CB9D-455B-A69E-E05D106D735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9C39C907-60EA-42E4-8FA1-7C68368D4A4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CB07742-485A-4492-BDE6-42E385B1FE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678D92F-839F-4154-B294-8571DEC490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06C1EBE-5BF0-4273-B11A-35A806A904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DCFB308-BB49-4760-B656-F6D6FEDA08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41805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3.3.1 Collaborating With the Person With Disability to Find Solutions </a:t>
            </a:r>
            <a:endParaRPr lang="en-AU" b="1" dirty="0">
              <a:solidFill>
                <a:srgbClr val="FF595E"/>
              </a:solidFill>
              <a:highlight>
                <a:srgbClr val="FFFF00"/>
              </a:highlight>
              <a:latin typeface="+mn-lt"/>
            </a:endParaRPr>
          </a:p>
        </p:txBody>
      </p:sp>
      <p:sp>
        <p:nvSpPr>
          <p:cNvPr id="8" name="Content Placeholder 2">
            <a:extLst>
              <a:ext uri="{FF2B5EF4-FFF2-40B4-BE49-F238E27FC236}">
                <a16:creationId xmlns:a16="http://schemas.microsoft.com/office/drawing/2014/main" id="{09A5EBD4-C0CB-4A46-BCDB-15759EB64D6E}"/>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Collaboration means working with another person with disability or group to achieve a goal.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Effective collaboration simply means achieving the goals set by the collaborating teams.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goal in collaborating with your clients is to come up with solutions to overcome their identified barriers. </a:t>
            </a:r>
          </a:p>
        </p:txBody>
      </p:sp>
      <p:pic>
        <p:nvPicPr>
          <p:cNvPr id="10" name="Picture 9">
            <a:extLst>
              <a:ext uri="{FF2B5EF4-FFF2-40B4-BE49-F238E27FC236}">
                <a16:creationId xmlns:a16="http://schemas.microsoft.com/office/drawing/2014/main" id="{3076F53B-27FD-4C2C-B92D-64D98A752BD6}"/>
              </a:ext>
            </a:extLst>
          </p:cNvPr>
          <p:cNvPicPr>
            <a:picLocks noChangeAspect="1"/>
          </p:cNvPicPr>
          <p:nvPr/>
        </p:nvPicPr>
        <p:blipFill>
          <a:blip r:embed="rId3"/>
          <a:stretch>
            <a:fillRect/>
          </a:stretch>
        </p:blipFill>
        <p:spPr>
          <a:xfrm>
            <a:off x="6172202" y="1972588"/>
            <a:ext cx="4897700" cy="3123399"/>
          </a:xfrm>
          <a:prstGeom prst="rect">
            <a:avLst/>
          </a:prstGeom>
        </p:spPr>
      </p:pic>
      <p:sp>
        <p:nvSpPr>
          <p:cNvPr id="13" name="Rectangle 12">
            <a:extLst>
              <a:ext uri="{FF2B5EF4-FFF2-40B4-BE49-F238E27FC236}">
                <a16:creationId xmlns:a16="http://schemas.microsoft.com/office/drawing/2014/main" id="{13A8C456-D975-4C19-8EE3-A83BD3AD20B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3E7D2733-12B9-4B43-9724-EA3635027F4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87A954B-D8A4-43BE-8525-6DE8A55542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4A2BB14D-3359-4E8E-B9B1-8E2EEDE309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4" name="Oval 13">
            <a:extLst>
              <a:ext uri="{FF2B5EF4-FFF2-40B4-BE49-F238E27FC236}">
                <a16:creationId xmlns:a16="http://schemas.microsoft.com/office/drawing/2014/main" id="{34D78C6E-D39E-4131-8201-260527045A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2FCCE51-1B0F-41A4-9D65-50E7C01EC7F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50980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to identify solutions in collaboration with your clients: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reasonable adjustments.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an action plan.</a:t>
            </a:r>
          </a:p>
        </p:txBody>
      </p:sp>
      <p:sp>
        <p:nvSpPr>
          <p:cNvPr id="7" name="Rectangle 6">
            <a:extLst>
              <a:ext uri="{FF2B5EF4-FFF2-40B4-BE49-F238E27FC236}">
                <a16:creationId xmlns:a16="http://schemas.microsoft.com/office/drawing/2014/main" id="{1D23C65B-76D8-484B-AC3B-49D0C50F8B6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A674CB1E-A2E0-4905-A7BA-7E1D942CE00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029ACDC-F596-4C76-BE42-2AA9A37975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EF300D2-1D01-476B-B193-0C0B7BD1D8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B506EB9-C1EF-4182-A7A6-233994D665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C5BEAA2-981A-4C8A-9557-DC81BD6358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34040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0270" t="8485" r="31057" b="8350"/>
          <a:stretch/>
        </p:blipFill>
        <p:spPr>
          <a:xfrm flipH="1">
            <a:off x="7032960" y="1477817"/>
            <a:ext cx="4438599" cy="3495964"/>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89603" y="0"/>
            <a:ext cx="5655600"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3.4  </a:t>
            </a:r>
          </a:p>
          <a:p>
            <a:r>
              <a:rPr lang="en-US" b="1" dirty="0">
                <a:solidFill>
                  <a:schemeClr val="tx1">
                    <a:lumMod val="50000"/>
                    <a:lumOff val="50000"/>
                  </a:schemeClr>
                </a:solidFill>
                <a:latin typeface="Arial" panose="020B0604020202020204" pitchFamily="34" charset="0"/>
                <a:cs typeface="Arial" panose="020B0604020202020204" pitchFamily="34" charset="0"/>
              </a:rPr>
              <a:t>Implement Strategies to Address Barriers to Community Participation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3910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8540DCDD-3E27-4C4E-9DD7-A3DA29CD0D6C}"/>
              </a:ext>
            </a:extLst>
          </p:cNvPr>
          <p:cNvSpPr>
            <a:spLocks noGrp="1"/>
          </p:cNvSpPr>
          <p:nvPr>
            <p:ph sz="half"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treat persons with disability with compassion, dignity and respect.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that you must support the person with disability in a way that:</a:t>
            </a:r>
          </a:p>
        </p:txBody>
      </p:sp>
      <p:graphicFrame>
        <p:nvGraphicFramePr>
          <p:cNvPr id="9" name="Diagram 8">
            <a:extLst>
              <a:ext uri="{FF2B5EF4-FFF2-40B4-BE49-F238E27FC236}">
                <a16:creationId xmlns:a16="http://schemas.microsoft.com/office/drawing/2014/main" id="{F5432E00-BD8E-4F2A-889E-049637A12969}"/>
              </a:ext>
            </a:extLst>
          </p:cNvPr>
          <p:cNvGraphicFramePr/>
          <p:nvPr>
            <p:extLst>
              <p:ext uri="{D42A27DB-BD31-4B8C-83A1-F6EECF244321}">
                <p14:modId xmlns:p14="http://schemas.microsoft.com/office/powerpoint/2010/main" val="454951950"/>
              </p:ext>
            </p:extLst>
          </p:nvPr>
        </p:nvGraphicFramePr>
        <p:xfrm>
          <a:off x="929640" y="3302000"/>
          <a:ext cx="9509760" cy="266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D832E6FA-DF31-4E62-82BB-E108F9CC4BA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131E50A6-60F7-442E-AAB2-1A5D48AC34A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65344B-3576-44D6-9ADB-3922D41D23D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F2E0AAC9-3029-488F-89F6-84C9C1BDF2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C93616C5-C212-4389-8C59-66F0C09126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DDA6419-2B29-4F10-AF7D-8CB1BEAF251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0475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know how to respect, motivate and empower as they implement strategies to address barriers to community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 doing so will severely limit the quality of support you can provide to them. It will also make your job more difficult.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because you will be caring for someone who lacks the initiative to help themself. </a:t>
            </a:r>
          </a:p>
        </p:txBody>
      </p:sp>
      <p:sp>
        <p:nvSpPr>
          <p:cNvPr id="8" name="Rectangle 7">
            <a:extLst>
              <a:ext uri="{FF2B5EF4-FFF2-40B4-BE49-F238E27FC236}">
                <a16:creationId xmlns:a16="http://schemas.microsoft.com/office/drawing/2014/main" id="{3CD7D824-3F74-4DCD-BE04-8BE27F2061C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B8BD3F47-3FD0-4C7A-B09D-A7A643D349A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163381D-8069-4C0A-AA58-2714B35172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24CB3AC-1421-416C-9ADE-4A72C4E08D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66F6388-227A-41A6-9BFC-7E11024562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7217C37-8221-472D-B0D8-735BDA7CC4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209202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3.4.1 Respecting the Person With Disability to Increase Their Self-Worth</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Respect refers to believing that a person with disability is valued.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providing support that </a:t>
            </a:r>
            <a:r>
              <a:rPr lang="en-US" sz="2200" dirty="0" err="1">
                <a:solidFill>
                  <a:schemeClr val="tx1">
                    <a:lumMod val="75000"/>
                    <a:lumOff val="25000"/>
                  </a:schemeClr>
                </a:solidFill>
              </a:rPr>
              <a:t>recognises</a:t>
            </a:r>
            <a:r>
              <a:rPr lang="en-US" sz="2200" dirty="0">
                <a:solidFill>
                  <a:schemeClr val="tx1">
                    <a:lumMod val="75000"/>
                    <a:lumOff val="25000"/>
                  </a:schemeClr>
                </a:solidFill>
              </a:rPr>
              <a:t> the individuality and preferences of the person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Respectfully interacting with the person with disability can increase their self-worth and leads to the person with disability being positively seen by those around them.</a:t>
            </a:r>
          </a:p>
        </p:txBody>
      </p:sp>
      <p:sp>
        <p:nvSpPr>
          <p:cNvPr id="6" name="Rectangle 5">
            <a:extLst>
              <a:ext uri="{FF2B5EF4-FFF2-40B4-BE49-F238E27FC236}">
                <a16:creationId xmlns:a16="http://schemas.microsoft.com/office/drawing/2014/main" id="{CFC0A8B2-964F-4D7C-8628-521A2266287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DAC100BC-04E9-4644-B532-5D7ED205A92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7767848-6476-4324-BC58-919BC82B73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39EDF08-994E-41F0-8733-167E93FC0E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32CE02F-AEAB-4D61-A111-BA803ABA7F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C95B22-B007-4686-ADD3-B31C90F128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86977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respectfully implement strategies to overcome barriers to community participation,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 the client as you would anyone else.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people-first language.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make assumptions for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a:t>
            </a:r>
            <a:r>
              <a:rPr lang="en-US" sz="2200" dirty="0" err="1">
                <a:solidFill>
                  <a:schemeClr val="tx1">
                    <a:lumMod val="75000"/>
                    <a:lumOff val="25000"/>
                  </a:schemeClr>
                </a:solidFill>
              </a:rPr>
              <a:t>patronising</a:t>
            </a:r>
            <a:r>
              <a:rPr lang="en-US" sz="2200" dirty="0">
                <a:solidFill>
                  <a:schemeClr val="tx1">
                    <a:lumMod val="75000"/>
                    <a:lumOff val="25000"/>
                  </a:schemeClr>
                </a:solidFill>
              </a:rPr>
              <a:t>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client’s choices and decisions. </a:t>
            </a:r>
          </a:p>
        </p:txBody>
      </p:sp>
      <p:sp>
        <p:nvSpPr>
          <p:cNvPr id="6" name="Rectangle 5">
            <a:extLst>
              <a:ext uri="{FF2B5EF4-FFF2-40B4-BE49-F238E27FC236}">
                <a16:creationId xmlns:a16="http://schemas.microsoft.com/office/drawing/2014/main" id="{13AE705B-9C69-462B-BB92-612286A7DA6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54AEF319-979D-4FD1-9E9D-0366FC7291D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66BF4C2-6667-4D3F-AE00-011C31E192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90EE842-7B3E-464A-A063-BDA38DFD30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80630A2-CD70-4CF8-B3F8-03A8E427F7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9765480-87B6-4280-8451-39F2E397B9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611187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3.4.2 Motivating the Person With Disability to Achieve Their Goals</a:t>
            </a:r>
            <a:endParaRPr lang="en-AU" b="1" dirty="0">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41F2C4F9-05EB-427B-9189-A35D584F012B}"/>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Motivation is an essential aspect of the wellbeing of persons with disability .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Motivation allows a person to engage in activities and become receptive to strategies.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are designed to assist them in overcoming barriers to fully participate in their communities.</a:t>
            </a:r>
          </a:p>
        </p:txBody>
      </p:sp>
      <p:sp>
        <p:nvSpPr>
          <p:cNvPr id="10" name="Rectangle 9">
            <a:extLst>
              <a:ext uri="{FF2B5EF4-FFF2-40B4-BE49-F238E27FC236}">
                <a16:creationId xmlns:a16="http://schemas.microsoft.com/office/drawing/2014/main" id="{A3A10BE4-BF4A-4DDC-A39D-4486E6D0E9A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5" name="Picture 4" descr="A group of people in wheelchairs&#10;&#10;Description automatically generated with medium confidence">
            <a:extLst>
              <a:ext uri="{FF2B5EF4-FFF2-40B4-BE49-F238E27FC236}">
                <a16:creationId xmlns:a16="http://schemas.microsoft.com/office/drawing/2014/main" id="{9029C970-C360-EE20-7C45-DE3234510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5"/>
            <a:ext cx="5165051" cy="3873788"/>
          </a:xfrm>
          <a:prstGeom prst="rect">
            <a:avLst/>
          </a:prstGeom>
        </p:spPr>
      </p:pic>
      <p:pic>
        <p:nvPicPr>
          <p:cNvPr id="7" name="Picture 6">
            <a:extLst>
              <a:ext uri="{FF2B5EF4-FFF2-40B4-BE49-F238E27FC236}">
                <a16:creationId xmlns:a16="http://schemas.microsoft.com/office/drawing/2014/main" id="{1CD8E021-036A-4356-9A0D-FC3317F36C2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53004F7-1FAE-4B61-90BE-4E7F823EBF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61B8ADE-E90B-49F0-A178-AEA6F3D3DB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475A8DA-F2EA-42F6-B95E-6CBEEEE71F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CA5887E-CA97-4DBD-AEB3-85ABC714BCA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1886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presentation, you will learn how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barriers to community participation and social inclusion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gaps in assistive technology needs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solutions to overcome barriers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strategies to address barriers to community participation </a:t>
            </a:r>
          </a:p>
        </p:txBody>
      </p:sp>
      <p:sp>
        <p:nvSpPr>
          <p:cNvPr id="7" name="Rectangle 6">
            <a:extLst>
              <a:ext uri="{FF2B5EF4-FFF2-40B4-BE49-F238E27FC236}">
                <a16:creationId xmlns:a16="http://schemas.microsoft.com/office/drawing/2014/main" id="{FDCF502D-F522-4DE8-B92E-2537D5EB079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456A9A67-704F-42B3-AE3B-83A732DF083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5BA5A68-5523-4709-AB95-EC187773ED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C09E2BC-8927-4C3C-8780-1876A7A6B5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EFBA776-7DE4-480B-8287-62BFC6D6DD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531DB58-2FCC-4900-BC05-16B5EFDDBA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6919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motivation:</a:t>
            </a:r>
          </a:p>
        </p:txBody>
      </p:sp>
      <p:graphicFrame>
        <p:nvGraphicFramePr>
          <p:cNvPr id="6" name="Diagram 5">
            <a:extLst>
              <a:ext uri="{FF2B5EF4-FFF2-40B4-BE49-F238E27FC236}">
                <a16:creationId xmlns:a16="http://schemas.microsoft.com/office/drawing/2014/main" id="{D0106BED-5827-4489-8B67-2F208FBD8ACD}"/>
              </a:ext>
            </a:extLst>
          </p:cNvPr>
          <p:cNvGraphicFramePr/>
          <p:nvPr>
            <p:extLst>
              <p:ext uri="{D42A27DB-BD31-4B8C-83A1-F6EECF244321}">
                <p14:modId xmlns:p14="http://schemas.microsoft.com/office/powerpoint/2010/main" val="3900709235"/>
              </p:ext>
            </p:extLst>
          </p:nvPr>
        </p:nvGraphicFramePr>
        <p:xfrm>
          <a:off x="967740" y="2484283"/>
          <a:ext cx="9957435" cy="3269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FBE26825-17E7-481D-986C-73D10F0405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77D803F0-2209-47B1-AA85-EDCF66C870C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7757098-21B7-4661-8D31-8E6729D6D5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C764492-B7F1-4C5A-88AE-AA7E62C5C9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6388EB0-9260-434C-9BE7-ED9030C321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F9FE3F0-9CFB-4953-A86F-2E2A3AEA5CD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0187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BC15DC96-D247-4018-8231-039ED40F7264}"/>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implement strategies that motivate clients to overcome barriers to community participation, you must be able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what motivates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Foster a growth mindset.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 meaningful relationships with the client.</a:t>
            </a:r>
          </a:p>
        </p:txBody>
      </p:sp>
      <p:sp>
        <p:nvSpPr>
          <p:cNvPr id="9" name="Rectangle 8">
            <a:extLst>
              <a:ext uri="{FF2B5EF4-FFF2-40B4-BE49-F238E27FC236}">
                <a16:creationId xmlns:a16="http://schemas.microsoft.com/office/drawing/2014/main" id="{199E5A7F-CC93-4EA6-B797-A2BD821686E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3" name="Picture 2" descr="A person sitting in a wheelchair talking to another person&#10;&#10;Description automatically generated with low confidence">
            <a:extLst>
              <a:ext uri="{FF2B5EF4-FFF2-40B4-BE49-F238E27FC236}">
                <a16:creationId xmlns:a16="http://schemas.microsoft.com/office/drawing/2014/main" id="{78E0B529-5C78-E7B5-5105-23BCB0699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920255"/>
            <a:ext cx="5314888" cy="3547110"/>
          </a:xfrm>
          <a:prstGeom prst="rect">
            <a:avLst/>
          </a:prstGeom>
        </p:spPr>
      </p:pic>
      <p:pic>
        <p:nvPicPr>
          <p:cNvPr id="7" name="Picture 6">
            <a:extLst>
              <a:ext uri="{FF2B5EF4-FFF2-40B4-BE49-F238E27FC236}">
                <a16:creationId xmlns:a16="http://schemas.microsoft.com/office/drawing/2014/main" id="{0B24FB3A-3B02-415F-8497-54B425AC724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08A080B-6657-4789-85FA-A9AE136ED1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0EA1800-B202-4134-B424-A0A7EE4AD4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9DD5D00-D8BF-4BCA-8104-2F64EF9F8B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7FAEA11-2CE0-44BE-8D7A-ECC47186965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8311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3.4.3 Empowering the Person With Disability to Improve Their Lives</a:t>
            </a:r>
            <a:endParaRPr lang="en-AU" b="1" dirty="0">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41F2C4F9-05EB-427B-9189-A35D584F012B}"/>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Empowering means giving the person with disability the power to control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 investing valuable time, effort and resources to become stronger and more confident.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empowered, the person with disability will require significantly less assistance.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because they will be more willing to take the initiative to improve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ensure that the clients can exercise their independence when interacting with their communities and social networks. </a:t>
            </a:r>
          </a:p>
        </p:txBody>
      </p:sp>
      <p:sp>
        <p:nvSpPr>
          <p:cNvPr id="8" name="Rectangle 7">
            <a:extLst>
              <a:ext uri="{FF2B5EF4-FFF2-40B4-BE49-F238E27FC236}">
                <a16:creationId xmlns:a16="http://schemas.microsoft.com/office/drawing/2014/main" id="{4055278B-F7C5-4B5A-99C4-410BB82196C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05F3E7D9-4E2A-4F3A-820A-DCE80A02CA0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64C2C67-BA3E-4675-8A7C-FA10483024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C48EFA8-0088-4889-A606-0BF8A69865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2BA8653-6BFC-4AD4-8ECA-5A5D75292A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C0DC171-C63E-48A1-8D88-C0911FADAA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32557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Principles of a Human Rights-Based Approach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human rights-based approach turns human rights into actual policies and practices.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transcends the ‘what’ of human rights and focuses more on the ‘how’.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approach mainly uses human rights as a basis for overcoming barriers to community participation and social inclusion.</a:t>
            </a: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3BCC353F-F490-4849-A105-0A8610A4368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5BBA4E5-9380-40D7-8B8B-7753A23977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486AD53-DE57-4B1A-94A4-4A4811DD70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391932E-31BD-44DF-8F11-56117A0E2F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136D1E-AC95-493B-9D8E-E0F05DC572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1073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approach has five common principles, namely: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Participation –</a:t>
            </a:r>
            <a:r>
              <a:rPr lang="en-US" sz="2200" dirty="0">
                <a:solidFill>
                  <a:schemeClr val="tx1">
                    <a:lumMod val="75000"/>
                    <a:lumOff val="25000"/>
                  </a:schemeClr>
                </a:solidFill>
              </a:rPr>
              <a:t> It is a human rights-based approach that means that everyone has to take part in decisions that affect their human rights.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Accountability –</a:t>
            </a:r>
            <a:r>
              <a:rPr lang="en-US" sz="2200" dirty="0">
                <a:solidFill>
                  <a:schemeClr val="tx1">
                    <a:lumMod val="75000"/>
                    <a:lumOff val="25000"/>
                  </a:schemeClr>
                </a:solidFill>
              </a:rPr>
              <a:t> It is a human rights-based approach requires effective monitoring of compliance with:</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Human rights standards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Achievement of human rights goals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Effective remedies for breaches of human rights</a:t>
            </a:r>
          </a:p>
        </p:txBody>
      </p:sp>
      <p:sp>
        <p:nvSpPr>
          <p:cNvPr id="6" name="Rectangle 5">
            <a:extLst>
              <a:ext uri="{FF2B5EF4-FFF2-40B4-BE49-F238E27FC236}">
                <a16:creationId xmlns:a16="http://schemas.microsoft.com/office/drawing/2014/main" id="{FEB74257-9DC0-4AE0-900E-1E7A7C67BF3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72180857-8FD1-441B-A836-68FE2E52D99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A46B574-6F63-4811-8959-1FF84C2941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9769128-D0D5-4C55-9C10-A547D86211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277D79B-1B9E-477B-A5E9-25C07155BD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C4146B9-2686-4AC1-BEAC-9D259C0910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36624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A44612FD-6948-43F9-9813-320674279B35}"/>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approach has five common principles, namely: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Non-discrimination and equality </a:t>
            </a:r>
            <a:r>
              <a:rPr lang="en-US" sz="2200" dirty="0">
                <a:solidFill>
                  <a:schemeClr val="tx1">
                    <a:lumMod val="75000"/>
                    <a:lumOff val="25000"/>
                  </a:schemeClr>
                </a:solidFill>
              </a:rPr>
              <a:t>– It is a human rights-based approach that must prevent discrimination.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Empowerment</a:t>
            </a:r>
            <a:r>
              <a:rPr lang="en-US" sz="2200" dirty="0">
                <a:solidFill>
                  <a:schemeClr val="tx1">
                    <a:lumMod val="75000"/>
                    <a:lumOff val="25000"/>
                  </a:schemeClr>
                </a:solidFill>
              </a:rPr>
              <a:t> – It is a human rights-based approach that means everyone is entitled to exercise their rights. </a:t>
            </a:r>
          </a:p>
        </p:txBody>
      </p:sp>
      <p:pic>
        <p:nvPicPr>
          <p:cNvPr id="8" name="Graphic 45" descr="Group success with solid fill">
            <a:extLst>
              <a:ext uri="{FF2B5EF4-FFF2-40B4-BE49-F238E27FC236}">
                <a16:creationId xmlns:a16="http://schemas.microsoft.com/office/drawing/2014/main" id="{D26A9B46-3E31-47FA-8D52-B8D8FD35B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48402" y="1071565"/>
            <a:ext cx="5105398" cy="5105398"/>
          </a:xfrm>
          <a:prstGeom prst="rect">
            <a:avLst/>
          </a:prstGeom>
        </p:spPr>
      </p:pic>
      <p:sp>
        <p:nvSpPr>
          <p:cNvPr id="9" name="Rectangle 8">
            <a:extLst>
              <a:ext uri="{FF2B5EF4-FFF2-40B4-BE49-F238E27FC236}">
                <a16:creationId xmlns:a16="http://schemas.microsoft.com/office/drawing/2014/main" id="{4187C941-2716-4069-A0EE-E6BE12D5277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2A607355-0913-4373-B70A-31A6D13F5C2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8362118-E33A-4576-9BC8-DF8BC32105A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736DD041-0D2A-45A8-9B96-2E363D147AA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6E6D65CD-A3A9-4114-AD7D-56D2361309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AA33562-4050-45FF-85BF-5E7723E44A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0181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approach has five common principles, namely: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Legality</a:t>
            </a:r>
            <a:r>
              <a:rPr lang="en-US" sz="2200" dirty="0">
                <a:solidFill>
                  <a:schemeClr val="tx1">
                    <a:lumMod val="75000"/>
                    <a:lumOff val="25000"/>
                  </a:schemeClr>
                </a:solidFill>
              </a:rPr>
              <a:t> – It is a human rights-based approach requires the law to:</a:t>
            </a:r>
          </a:p>
          <a:p>
            <a:pPr lvl="1">
              <a:lnSpc>
                <a:spcPct val="114000"/>
              </a:lnSpc>
              <a:spcBef>
                <a:spcPts val="600"/>
              </a:spcBef>
              <a:spcAft>
                <a:spcPts val="600"/>
              </a:spcAft>
              <a:buClr>
                <a:srgbClr val="1C96D3"/>
              </a:buClr>
              <a:buFont typeface="Courier New" panose="02070309020205020404" pitchFamily="49" charset="0"/>
              <a:buChar char="o"/>
            </a:pPr>
            <a:r>
              <a:rPr lang="en-US" sz="2200" dirty="0" err="1">
                <a:solidFill>
                  <a:schemeClr val="tx1">
                    <a:lumMod val="75000"/>
                    <a:lumOff val="25000"/>
                  </a:schemeClr>
                </a:solidFill>
              </a:rPr>
              <a:t>Recognise</a:t>
            </a:r>
            <a:r>
              <a:rPr lang="en-US" sz="2200" dirty="0">
                <a:solidFill>
                  <a:schemeClr val="tx1">
                    <a:lumMod val="75000"/>
                    <a:lumOff val="25000"/>
                  </a:schemeClr>
                </a:solidFill>
              </a:rPr>
              <a:t> and enforce human rights and freedoms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consistent with human rights principles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1DBC89F2-1197-4CFF-8B66-97EAC0CCE44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AAD0CD08-52CF-4398-B1C7-9EB0B266A0D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43EC427-35CB-4DCD-92A3-1D053F47C0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47F36D6-BD78-4B9E-81C5-772B2A7FC5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0EB135C-0850-422F-8C90-B805B5C0DB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D8A57D-041F-4499-BB77-EDBF9F40F5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552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600" y="1493262"/>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Social and Emotional Wellbeing Frameworks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World Health Organization (WHO), social and emotional wellbeing are closely related to the concept of mental health. A person with stable mental health has the capacity to do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05E3E5CD-0E6C-D412-1A9F-895D3F32B693}"/>
              </a:ext>
            </a:extLst>
          </p:cNvPr>
          <p:cNvGraphicFramePr/>
          <p:nvPr>
            <p:extLst>
              <p:ext uri="{D42A27DB-BD31-4B8C-83A1-F6EECF244321}">
                <p14:modId xmlns:p14="http://schemas.microsoft.com/office/powerpoint/2010/main" val="889348851"/>
              </p:ext>
            </p:extLst>
          </p:nvPr>
        </p:nvGraphicFramePr>
        <p:xfrm>
          <a:off x="958410" y="3332344"/>
          <a:ext cx="9992389" cy="2280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3FA1572-2D30-43C5-A4A3-7100DEAA0E8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11B089-F450-485F-B6B7-954746CD72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1438AB6-89EF-4BA9-B680-F5489DDFC4D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6FBAB0D-4B14-4664-BA7B-BAA1CCD919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81C3CF3-1233-4B98-AAA5-EF498EEE053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3631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600" y="1590674"/>
            <a:ext cx="10087200" cy="42539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with disability achieves good mental, social and emotional wellbeing when their needs relevant to building relationships and emotional fulfilment are met and when distress arising from unmet needs in other domains are </a:t>
            </a:r>
            <a:r>
              <a:rPr lang="en-US" sz="2200" dirty="0" err="1">
                <a:solidFill>
                  <a:schemeClr val="tx1">
                    <a:lumMod val="75000"/>
                    <a:lumOff val="25000"/>
                  </a:schemeClr>
                </a:solidFill>
              </a:rPr>
              <a:t>minimised</a:t>
            </a:r>
            <a:r>
              <a:rPr lang="en-US" sz="2200" dirty="0">
                <a:solidFill>
                  <a:schemeClr val="tx1">
                    <a:lumMod val="75000"/>
                    <a:lumOff val="25000"/>
                  </a:schemeClr>
                </a:solidFill>
              </a:rPr>
              <a:t>. The other domains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 domain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Informational domain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Practical domain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Spiritual domain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C7C8E2E2-AC7C-4689-B6CF-788650F4EED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7B05E94-5E85-40B9-BD69-4B01E3DB98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EC32DED-6C90-43E3-BEEE-7EF3D2DE67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ABD2726-C7DA-43C3-A466-66DD51A49E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3C1AFCA-B7C1-4462-A35C-DA41E2CDEA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4717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2019300"/>
            <a:ext cx="10087200" cy="39814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domains may be affected by different types of disability, which may include the following:</a:t>
            </a: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44015F65-14D8-57FB-0DC9-BE3AB4312289}"/>
              </a:ext>
            </a:extLst>
          </p:cNvPr>
          <p:cNvGraphicFramePr/>
          <p:nvPr>
            <p:extLst>
              <p:ext uri="{D42A27DB-BD31-4B8C-83A1-F6EECF244321}">
                <p14:modId xmlns:p14="http://schemas.microsoft.com/office/powerpoint/2010/main" val="3063372035"/>
              </p:ext>
            </p:extLst>
          </p:nvPr>
        </p:nvGraphicFramePr>
        <p:xfrm>
          <a:off x="875373" y="3099424"/>
          <a:ext cx="10012627" cy="2452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ADF2F33-6074-4ECC-876B-96ECE5B7F6B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9B3D0C-4757-4645-AB9A-4A15982B5F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7BCD6C9-A594-4755-860A-1CBB7D35162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680DC00-7F22-4A11-BB21-9A2776E2EA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0F1A4A8-1D14-41AA-AF3F-A5954FEE70A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5506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presentation, you will learn how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need for advocacy in relation to the participation of the person with disability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the effectiveness of strategies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own limitations in addressing issues and seek advice from supervisor </a:t>
            </a:r>
          </a:p>
        </p:txBody>
      </p:sp>
      <p:sp>
        <p:nvSpPr>
          <p:cNvPr id="7" name="Rectangle 6">
            <a:extLst>
              <a:ext uri="{FF2B5EF4-FFF2-40B4-BE49-F238E27FC236}">
                <a16:creationId xmlns:a16="http://schemas.microsoft.com/office/drawing/2014/main" id="{B126B812-9658-4205-9606-1B1867CF553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5410A2DC-E0BC-4692-AEEC-4A7E6375D78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B4066CA-E47F-4884-ADE7-B5A244E1F5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0DF355F-71EF-41C4-A5CD-B07608FC2D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6F6AEDF-1C23-47C4-8FAE-A1C52C26CA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0BD1DF2-BAFF-4D1D-ADC3-FBF0FD572C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877877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866900"/>
            <a:ext cx="10087200" cy="4133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the factors that </a:t>
            </a:r>
            <a:r>
              <a:rPr lang="en-US" sz="1800" dirty="0">
                <a:solidFill>
                  <a:schemeClr val="tx1">
                    <a:lumMod val="75000"/>
                    <a:lumOff val="25000"/>
                  </a:schemeClr>
                </a:solidFill>
                <a:effectLst/>
                <a:latin typeface="Segoe UI" panose="020B0502040204020203" pitchFamily="34" charset="0"/>
              </a:rPr>
              <a:t>influence </a:t>
            </a:r>
            <a:r>
              <a:rPr lang="en-US" sz="1800" dirty="0" err="1">
                <a:solidFill>
                  <a:schemeClr val="tx1">
                    <a:lumMod val="75000"/>
                    <a:lumOff val="25000"/>
                  </a:schemeClr>
                </a:solidFill>
                <a:effectLst/>
                <a:latin typeface="Segoe UI" panose="020B0502040204020203" pitchFamily="34" charset="0"/>
              </a:rPr>
              <a:t>categorisation</a:t>
            </a:r>
            <a:r>
              <a:rPr lang="en-US" sz="1800" dirty="0">
                <a:solidFill>
                  <a:schemeClr val="tx1">
                    <a:lumMod val="75000"/>
                    <a:lumOff val="25000"/>
                  </a:schemeClr>
                </a:solidFill>
                <a:effectLst/>
                <a:latin typeface="Segoe UI" panose="020B0502040204020203" pitchFamily="34" charset="0"/>
              </a:rPr>
              <a:t> of disabilities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8" name="Diagram 7">
            <a:extLst>
              <a:ext uri="{FF2B5EF4-FFF2-40B4-BE49-F238E27FC236}">
                <a16:creationId xmlns:a16="http://schemas.microsoft.com/office/drawing/2014/main" id="{CB720F6F-3719-0D16-1C96-95DA0906D9F5}"/>
              </a:ext>
            </a:extLst>
          </p:cNvPr>
          <p:cNvGraphicFramePr/>
          <p:nvPr>
            <p:extLst>
              <p:ext uri="{D42A27DB-BD31-4B8C-83A1-F6EECF244321}">
                <p14:modId xmlns:p14="http://schemas.microsoft.com/office/powerpoint/2010/main" val="1001135855"/>
              </p:ext>
            </p:extLst>
          </p:nvPr>
        </p:nvGraphicFramePr>
        <p:xfrm>
          <a:off x="949387" y="2535555"/>
          <a:ext cx="9975788" cy="3190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59C1DF6-82E0-439D-887D-54847053132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D8D4831-CC02-48A9-AC3B-D8A8537922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275281B-538F-44A8-9505-3F0C2EEF2E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77F1056-CF15-4CAB-9150-6B965BC052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D7006FA-753B-4DDA-8E2F-E3EB994DB92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0000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6254" y="2028825"/>
            <a:ext cx="10086975" cy="38157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Aside from empowering the </a:t>
            </a:r>
            <a:r>
              <a:rPr lang="en-US" sz="2200" dirty="0">
                <a:solidFill>
                  <a:schemeClr val="tx1">
                    <a:lumMod val="75000"/>
                    <a:lumOff val="25000"/>
                  </a:schemeClr>
                </a:solidFill>
              </a:rPr>
              <a:t>person with disability</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 by upholding their rights, you can also promote the quality of their life by presenting them with social and emotional wellbeing frameworks. These frameworks include policies or strategies that aim to create an inclusive community. Here are some examples of these frameworks:</a:t>
            </a: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3" name="Diagram 2">
            <a:extLst>
              <a:ext uri="{FF2B5EF4-FFF2-40B4-BE49-F238E27FC236}">
                <a16:creationId xmlns:a16="http://schemas.microsoft.com/office/drawing/2014/main" id="{D92710C5-8A5A-77E7-9A5B-B593D5CEFCB8}"/>
              </a:ext>
            </a:extLst>
          </p:cNvPr>
          <p:cNvGraphicFramePr/>
          <p:nvPr>
            <p:extLst>
              <p:ext uri="{D42A27DB-BD31-4B8C-83A1-F6EECF244321}">
                <p14:modId xmlns:p14="http://schemas.microsoft.com/office/powerpoint/2010/main" val="170430082"/>
              </p:ext>
            </p:extLst>
          </p:nvPr>
        </p:nvGraphicFramePr>
        <p:xfrm>
          <a:off x="951985" y="3820562"/>
          <a:ext cx="9973190" cy="1790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6A827D0-B3DD-49A7-84EF-CC164E62E4B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0D2383F-2345-4875-B7F0-1D32EB094F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F27A400-C404-4874-AEEF-F57B6A07986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1687594-BBEC-42DB-B470-8353F8444C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9D7B1B-957B-4261-8299-F3AA7564209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489202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600" y="2346036"/>
            <a:ext cx="10087200" cy="34985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Australia’s Disability Strategy 2021 - 2031 – </a:t>
            </a:r>
            <a:r>
              <a:rPr lang="en-US" sz="2200" dirty="0">
                <a:solidFill>
                  <a:schemeClr val="tx1">
                    <a:lumMod val="75000"/>
                    <a:lumOff val="25000"/>
                  </a:schemeClr>
                </a:solidFill>
              </a:rPr>
              <a:t>provides policies for the overall wellbeing of a person with a disability. These policies aim to promote the different aspects of their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 relevant policies that can help promote social and emotional wellbeing of persons with disability are the following: </a:t>
            </a: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3" name="Diagram 2">
            <a:extLst>
              <a:ext uri="{FF2B5EF4-FFF2-40B4-BE49-F238E27FC236}">
                <a16:creationId xmlns:a16="http://schemas.microsoft.com/office/drawing/2014/main" id="{B01517E2-0C05-BE24-2A08-6289F87CF738}"/>
              </a:ext>
            </a:extLst>
          </p:cNvPr>
          <p:cNvGraphicFramePr/>
          <p:nvPr>
            <p:extLst>
              <p:ext uri="{D42A27DB-BD31-4B8C-83A1-F6EECF244321}">
                <p14:modId xmlns:p14="http://schemas.microsoft.com/office/powerpoint/2010/main" val="1891775684"/>
              </p:ext>
            </p:extLst>
          </p:nvPr>
        </p:nvGraphicFramePr>
        <p:xfrm>
          <a:off x="1133786" y="4704068"/>
          <a:ext cx="9133665" cy="11128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76DCD3A-9BE8-4BE0-8B3F-BB83FA805A3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92500E-8663-4EF0-94CB-B567F61DC4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3028FAE-2369-41AC-B778-0D47751F30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0C54072-C0BB-4235-9B26-6E7C08ED69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C3F91B4-9085-42CB-A89C-181B9185A33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81397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6254" y="2028825"/>
            <a:ext cx="10087200" cy="38167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Personal and Community Support</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policies under personal and community support: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Persons with disability are able to access support that meets their needs.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The NDIS provides eligible persons with permanent and significant disability with access to reasonable and necessary disability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The role of informal support is acknowledged and supported.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Persons with disability are supported to access assistive technology.</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6AF770C7-DF33-4B2F-838E-3A28531969D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67FCD5B-7795-4664-8E39-10ACCEAE1A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3D3B4D7-9147-484A-84B5-14CDE7AEAF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35450DD-530E-4C7F-861C-38828EF544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523D6E3-0F13-4C86-8615-71FC97864E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517617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6254" y="2171700"/>
            <a:ext cx="10087200" cy="36738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PH" sz="22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Health and Wellbeing </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policies under health and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All health service providers have the capabilities to meet the needs of persons with disability.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Prevention and early intervention health services are timely, comprehensive, appropriate and effective in supporting better overall health and wellbeing.</a:t>
            </a: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7269AEA7-82CA-40BA-9CE8-8708EC9DD8B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375AE2E-29E6-4BEC-9707-B0EFE2381E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D14CC10-F954-44C0-BE92-8858B1DC3F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D42C977-92BA-480A-8DA6-D0402662BB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6CC6750-A716-457A-A8E0-950BBE32A0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4208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6254" y="2190750"/>
            <a:ext cx="10087200" cy="36547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PH" sz="22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Health and Wellbeing </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policies under health and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Mental health supports and services are appropriate, effective and accessible for persons with disability.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Disaster preparedness, risk management plans and public emergency responses are inclusive of persons with disability and support their physical and mental health and wellbeing. </a:t>
            </a: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CCDC8EC2-8AA2-4789-80B6-FC186FAF10F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15DEFFC-B283-431D-96C4-4372377D0D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2DF3F0C-8D4D-42C6-92D3-09513C0BD3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325AFB2-6847-4306-9264-A43F99866F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B5B1EAA-0698-4F40-8C16-9E785BCF2A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2655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600" y="2530764"/>
            <a:ext cx="10087200" cy="33138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Disability Gateway – </a:t>
            </a:r>
            <a:r>
              <a:rPr lang="en-US" sz="2200" dirty="0">
                <a:solidFill>
                  <a:schemeClr val="tx1">
                    <a:lumMod val="75000"/>
                    <a:lumOff val="25000"/>
                  </a:schemeClr>
                </a:solidFill>
              </a:rPr>
              <a:t>assists all persons with disability, their families and carers to locate and access servicers across Australia. Their services include providing information, support and access to the following that can help promote social and emotional wellbeing of persons with disability: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3165427B-BAF5-5A1A-2320-C09C1E392684}"/>
              </a:ext>
            </a:extLst>
          </p:cNvPr>
          <p:cNvGraphicFramePr/>
          <p:nvPr>
            <p:extLst>
              <p:ext uri="{D42A27DB-BD31-4B8C-83A1-F6EECF244321}">
                <p14:modId xmlns:p14="http://schemas.microsoft.com/office/powerpoint/2010/main" val="2401214102"/>
              </p:ext>
            </p:extLst>
          </p:nvPr>
        </p:nvGraphicFramePr>
        <p:xfrm>
          <a:off x="1455331" y="4250315"/>
          <a:ext cx="8906165" cy="15942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1C2E87A-CF69-4564-90D3-ACF08649AD5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EC6CE4-B377-45C6-8DF3-F6EADD5BEA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66EDB91-A0A0-4431-89C3-E9D0EAF6B4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623927A-51F2-433B-A83A-E22378067BD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1314FB0-0D37-4DBE-97D1-73B641A330B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125365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598" y="1477819"/>
            <a:ext cx="10087200" cy="45350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Psychosocial Recovery-Oriented Framework – </a:t>
            </a:r>
            <a:r>
              <a:rPr lang="en-US" sz="2200" dirty="0">
                <a:solidFill>
                  <a:schemeClr val="tx1">
                    <a:lumMod val="75000"/>
                    <a:lumOff val="25000"/>
                  </a:schemeClr>
                </a:solidFill>
              </a:rPr>
              <a:t>Its goal is to assist persons who have a psychosocial disability in their personal recovery and living a meaningful life. Its principles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5941B59C-12EE-786D-D34D-2012AFA478DF}"/>
              </a:ext>
            </a:extLst>
          </p:cNvPr>
          <p:cNvGraphicFramePr/>
          <p:nvPr>
            <p:extLst>
              <p:ext uri="{D42A27DB-BD31-4B8C-83A1-F6EECF244321}">
                <p14:modId xmlns:p14="http://schemas.microsoft.com/office/powerpoint/2010/main" val="371242526"/>
              </p:ext>
            </p:extLst>
          </p:nvPr>
        </p:nvGraphicFramePr>
        <p:xfrm>
          <a:off x="977897" y="2836963"/>
          <a:ext cx="9947278" cy="18165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75AF3AB-DAD1-474C-AB92-6DD3D9B1492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6E3E24A-A4BB-4E90-999E-B8B45CA365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36F952E-0AAF-49BA-98EB-4094B417F75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6719775-9D92-4572-AC3C-4575C8948DE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6F32EA5-3F9A-43B3-ACFB-465F982816C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396671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598" y="1477819"/>
            <a:ext cx="10087200" cy="45350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Psychosocial Recovery-Oriented Framework – </a:t>
            </a:r>
            <a:r>
              <a:rPr lang="en-US" sz="2200" dirty="0">
                <a:solidFill>
                  <a:schemeClr val="tx1">
                    <a:lumMod val="75000"/>
                    <a:lumOff val="25000"/>
                  </a:schemeClr>
                </a:solidFill>
              </a:rPr>
              <a:t>Its goal is to assist persons who have a psychosocial disability in their personal recovery and living a meaningful life. Its principles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5941B59C-12EE-786D-D34D-2012AFA478DF}"/>
              </a:ext>
            </a:extLst>
          </p:cNvPr>
          <p:cNvGraphicFramePr/>
          <p:nvPr>
            <p:extLst>
              <p:ext uri="{D42A27DB-BD31-4B8C-83A1-F6EECF244321}">
                <p14:modId xmlns:p14="http://schemas.microsoft.com/office/powerpoint/2010/main" val="3501666537"/>
              </p:ext>
            </p:extLst>
          </p:nvPr>
        </p:nvGraphicFramePr>
        <p:xfrm>
          <a:off x="977897" y="2836962"/>
          <a:ext cx="9947278" cy="185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EFAD193-B761-4EAC-A08A-5F59E9B8710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E8411FC-AFAF-4AD3-8999-7A03F28DCE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1908169-C093-43F4-A896-F4688A708E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348EC67-BB70-41C2-8F5E-7DC49A825C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119E509-3D33-4E7A-8A25-003D3089767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83560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fontScale="90000"/>
          </a:bodyPr>
          <a:lstStyle/>
          <a:p>
            <a:r>
              <a:rPr lang="en-US" b="1" dirty="0">
                <a:solidFill>
                  <a:srgbClr val="FF595E"/>
                </a:solidFill>
                <a:latin typeface="+mn-lt"/>
              </a:rPr>
              <a:t>3.4.4 Increasing Independence of the Person With Disability Using Strategies Around Reasonable Adjustments</a:t>
            </a:r>
            <a:endParaRPr lang="en-AU" b="1" dirty="0">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41F2C4F9-05EB-427B-9189-A35D584F012B}"/>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Independence for persons with disability means having individual autonomy, participating actively in decision-making and experiencing the physical, social, economic and cultural environment.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sense of independence will give persons with disability self-confidence and will make them feel more fulfilled and empowered.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help persons with disability increase their independence there are some strategies around reasonable adjustment that can be considered. </a:t>
            </a:r>
          </a:p>
        </p:txBody>
      </p:sp>
      <p:sp>
        <p:nvSpPr>
          <p:cNvPr id="8" name="Rectangle 7">
            <a:extLst>
              <a:ext uri="{FF2B5EF4-FFF2-40B4-BE49-F238E27FC236}">
                <a16:creationId xmlns:a16="http://schemas.microsoft.com/office/drawing/2014/main" id="{4055278B-F7C5-4B5A-99C4-410BB82196C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AA05F8D1-EEEA-4C86-85E7-EFDE0660D11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16A4009-FE3B-486A-AFE0-59DCFBC1D1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AF094B8-BBB5-4637-BE3C-31E7EC2204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C4AA4BD-09CE-4F46-ABFC-E0F4663C7E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9A2B8AC-996F-4874-A5D5-8E5E195996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6674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l="5763" r="5763"/>
          <a:stretch/>
        </p:blipFill>
        <p:spPr>
          <a:xfrm>
            <a:off x="6489148" y="1368561"/>
            <a:ext cx="5702852" cy="4298861"/>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0"/>
            <a:ext cx="5655600" cy="68579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3.1  </a:t>
            </a:r>
          </a:p>
          <a:p>
            <a:r>
              <a:rPr lang="en-US" b="1" dirty="0">
                <a:solidFill>
                  <a:schemeClr val="tx1">
                    <a:lumMod val="50000"/>
                    <a:lumOff val="50000"/>
                  </a:schemeClr>
                </a:solidFill>
                <a:latin typeface="Arial" panose="020B0604020202020204" pitchFamily="34" charset="0"/>
                <a:cs typeface="Arial" panose="020B0604020202020204" pitchFamily="34" charset="0"/>
              </a:rPr>
              <a:t>Identify Barriers to Community Participation and Social Inclusion</a:t>
            </a:r>
          </a:p>
        </p:txBody>
      </p:sp>
    </p:spTree>
    <p:extLst>
      <p:ext uri="{BB962C8B-B14F-4D97-AF65-F5344CB8AC3E}">
        <p14:creationId xmlns:p14="http://schemas.microsoft.com/office/powerpoint/2010/main" val="24748727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598" y="2019300"/>
            <a:ext cx="10087200" cy="39935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Reasonable Adjustment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Reasonable adjustment </a:t>
            </a:r>
            <a:r>
              <a:rPr lang="en-US" sz="2200" dirty="0">
                <a:solidFill>
                  <a:schemeClr val="tx1">
                    <a:lumMod val="75000"/>
                    <a:lumOff val="25000"/>
                  </a:schemeClr>
                </a:solidFill>
              </a:rPr>
              <a:t>is a modification to a process, practice, procedure, or setting that enables a person with a disability to perform their job or any activities in a way that </a:t>
            </a:r>
            <a:r>
              <a:rPr lang="en-US" sz="2200" dirty="0" err="1">
                <a:solidFill>
                  <a:schemeClr val="tx1">
                    <a:lumMod val="75000"/>
                    <a:lumOff val="25000"/>
                  </a:schemeClr>
                </a:solidFill>
              </a:rPr>
              <a:t>minimises</a:t>
            </a:r>
            <a:r>
              <a:rPr lang="en-US" sz="2200" dirty="0">
                <a:solidFill>
                  <a:schemeClr val="tx1">
                    <a:lumMod val="75000"/>
                    <a:lumOff val="25000"/>
                  </a:schemeClr>
                </a:solidFill>
              </a:rPr>
              <a:t> the impact of their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consider the practicality of implementing reasonable adjustments. There must be an assessment of any financial cost or other costs, including any potential disruption in implementing the adjustment. </a:t>
            </a: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74FEABD2-5900-47F2-8FB9-0755B7BD4A0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9D8BFA0-3F2E-4201-94AB-CD3A8E996C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0BFE200-005E-4C95-8028-1E6B6D23D8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327BA1A-EBD3-4F58-BB61-D3E1E3DC86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494378-F5F9-48E5-AE56-379FD84EDF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79079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598" y="2298482"/>
            <a:ext cx="10087200" cy="37143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Reasonable Adjustment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reasonable adjustments should not cause massive disruption or come at a very high cost. Otherwise, it will be classified as </a:t>
            </a:r>
            <a:r>
              <a:rPr lang="en-US" sz="2200" i="1" dirty="0">
                <a:solidFill>
                  <a:schemeClr val="tx1">
                    <a:lumMod val="75000"/>
                    <a:lumOff val="25000"/>
                  </a:schemeClr>
                </a:solidFill>
              </a:rPr>
              <a:t>unjustifiable hardship</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unjustifiable hardship include:</a:t>
            </a: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D1086976-2B66-7F4B-9C83-C157E2035DD9}"/>
              </a:ext>
            </a:extLst>
          </p:cNvPr>
          <p:cNvGraphicFramePr/>
          <p:nvPr>
            <p:extLst>
              <p:ext uri="{D42A27DB-BD31-4B8C-83A1-F6EECF244321}">
                <p14:modId xmlns:p14="http://schemas.microsoft.com/office/powerpoint/2010/main" val="1922055232"/>
              </p:ext>
            </p:extLst>
          </p:nvPr>
        </p:nvGraphicFramePr>
        <p:xfrm>
          <a:off x="953023" y="4513216"/>
          <a:ext cx="9398001" cy="1156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4CF0A86-9E68-40A9-8EF7-136A7FEFA1B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66EEE39-FB5A-4BB5-9989-14474D9A80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9BCE9AD-4E72-4782-B31B-DED60A85D4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2DFF276-D0D0-4A37-A17E-7C5DA5789D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41E571A-4570-4537-8FDD-BEF687BE577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92502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598" y="1690688"/>
            <a:ext cx="10087200" cy="43221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Reasonable Adjustment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determine whether an adjustment is reasonable, take note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person’s disability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effect the adjustment will have on the participation and independence of persons with disability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 adjustment will affect other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costs and benefits of making the adjustment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risk to the safety of others if the adjustment is provided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E5832005-9FE3-4479-AA84-1A0F4C1F64F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6A72BEA-87D7-45D6-9121-F6095C8AB6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7C75F0A-4A43-46D5-8D7E-062869D8BF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8DEFC8E-B7B2-4E62-B343-33FF7C643B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803DB8D-B68F-4BB7-B354-A6CEDA1177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2505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598" y="1085850"/>
            <a:ext cx="10087200" cy="4927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around reasonable adjustment that help promote and increase independence in persons with disability. </a:t>
            </a: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FC0FB308-D233-A5F3-81AB-D3943837F219}"/>
              </a:ext>
            </a:extLst>
          </p:cNvPr>
          <p:cNvGraphicFramePr/>
          <p:nvPr>
            <p:extLst>
              <p:ext uri="{D42A27DB-BD31-4B8C-83A1-F6EECF244321}">
                <p14:modId xmlns:p14="http://schemas.microsoft.com/office/powerpoint/2010/main" val="3004966468"/>
              </p:ext>
            </p:extLst>
          </p:nvPr>
        </p:nvGraphicFramePr>
        <p:xfrm>
          <a:off x="931841" y="1951859"/>
          <a:ext cx="9993334" cy="3471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3C3AF21-9CB0-4645-AEA2-A786E499E9E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F3BA059-8F77-4EFA-B15A-A03C0F8FC44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23B384A-B4D0-4195-9A77-D2A30CBC78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918448D-152F-4207-A98E-C19B785F31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ACEBCBC-0EF2-4EE8-9865-0F840D0E10A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75940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63598" y="1085850"/>
            <a:ext cx="10087200" cy="4927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around reasonable adjustment that help promote and increase independence in persons with disability. </a:t>
            </a:r>
          </a:p>
        </p:txBody>
      </p:sp>
      <p:sp>
        <p:nvSpPr>
          <p:cNvPr id="6" name="Rectangle 5">
            <a:extLst>
              <a:ext uri="{FF2B5EF4-FFF2-40B4-BE49-F238E27FC236}">
                <a16:creationId xmlns:a16="http://schemas.microsoft.com/office/drawing/2014/main" id="{E0A5D4C6-D8AF-459F-A47F-2C95C71B61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FC0FB308-D233-A5F3-81AB-D3943837F219}"/>
              </a:ext>
            </a:extLst>
          </p:cNvPr>
          <p:cNvGraphicFramePr/>
          <p:nvPr>
            <p:extLst>
              <p:ext uri="{D42A27DB-BD31-4B8C-83A1-F6EECF244321}">
                <p14:modId xmlns:p14="http://schemas.microsoft.com/office/powerpoint/2010/main" val="1359267143"/>
              </p:ext>
            </p:extLst>
          </p:nvPr>
        </p:nvGraphicFramePr>
        <p:xfrm>
          <a:off x="931841" y="1951858"/>
          <a:ext cx="9993334" cy="2665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F725D31-0D63-4A51-A942-E0F7D52E9B6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789A54E-4151-41C8-B0F3-F1F92ACDF35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4802787-F937-46BE-91F1-3D167AEBF2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1627FD7-8DC6-4FBB-8C62-37D9522875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DA45E6E-9737-427A-919B-FCB787F03B1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48103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7548" r="7548"/>
          <a:stretch/>
        </p:blipFill>
        <p:spPr>
          <a:xfrm>
            <a:off x="6908967" y="1255410"/>
            <a:ext cx="5283033" cy="4548909"/>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89604" y="0"/>
            <a:ext cx="5655600"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600" b="1" dirty="0">
                <a:solidFill>
                  <a:schemeClr val="tx1">
                    <a:lumMod val="50000"/>
                    <a:lumOff val="50000"/>
                  </a:schemeClr>
                </a:solidFill>
                <a:latin typeface="Arial" panose="020B0604020202020204" pitchFamily="34" charset="0"/>
                <a:cs typeface="Arial" panose="020B0604020202020204" pitchFamily="34" charset="0"/>
              </a:rPr>
              <a:t>3.5   </a:t>
            </a:r>
          </a:p>
          <a:p>
            <a:r>
              <a:rPr lang="en-US" sz="5600" b="1" dirty="0">
                <a:solidFill>
                  <a:schemeClr val="tx1">
                    <a:lumMod val="50000"/>
                    <a:lumOff val="50000"/>
                  </a:schemeClr>
                </a:solidFill>
                <a:latin typeface="Arial" panose="020B0604020202020204" pitchFamily="34" charset="0"/>
                <a:cs typeface="Arial" panose="020B0604020202020204" pitchFamily="34" charset="0"/>
              </a:rPr>
              <a:t>Identify Need for Advocacy in Relation to the Participation of the Person With Disability</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8576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Like everybody else, persons with disability also have the right to advocacy.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have the right to exercise their choice and control.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need to assist your clients in ensuring that they can practice their advocacy.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do this by consulting with the person with disability and identifying which part of their life is in need of advocacy. </a:t>
            </a:r>
          </a:p>
        </p:txBody>
      </p:sp>
      <p:sp>
        <p:nvSpPr>
          <p:cNvPr id="8" name="Rectangle 7">
            <a:extLst>
              <a:ext uri="{FF2B5EF4-FFF2-40B4-BE49-F238E27FC236}">
                <a16:creationId xmlns:a16="http://schemas.microsoft.com/office/drawing/2014/main" id="{7EDD16B6-8D5D-480C-8AD9-2E74772DBA1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5" name="Picture 4">
            <a:extLst>
              <a:ext uri="{FF2B5EF4-FFF2-40B4-BE49-F238E27FC236}">
                <a16:creationId xmlns:a16="http://schemas.microsoft.com/office/drawing/2014/main" id="{A31CFF4A-3962-4FB1-A474-7023638ABF2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188A06E-2DE4-44EA-B040-259A75F64C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E82B79C-E3D6-45C6-8C6E-276B0370A5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39B10D6-3FFB-46D7-8E4C-B439518C8D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9F7CB2B-A31F-40DB-AA03-2F28CC0934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23407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3.5.1 Identifying the Needed Advocacy of the Person With Disability</a:t>
            </a:r>
            <a:endParaRPr lang="en-AU" b="1" dirty="0">
              <a:solidFill>
                <a:srgbClr val="FF595E"/>
              </a:solidFill>
              <a:highlight>
                <a:srgbClr val="FFFF00"/>
              </a:highlight>
              <a:latin typeface="+mn-lt"/>
            </a:endParaRPr>
          </a:p>
        </p:txBody>
      </p:sp>
      <p:sp>
        <p:nvSpPr>
          <p:cNvPr id="10" name="Content Placeholder 2">
            <a:extLst>
              <a:ext uri="{FF2B5EF4-FFF2-40B4-BE49-F238E27FC236}">
                <a16:creationId xmlns:a16="http://schemas.microsoft.com/office/drawing/2014/main" id="{526D3F47-4192-4821-8677-2E2197981396}"/>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advocacy is important for the person with disability to have a good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Persons with disability need advocacy for equality in treatment and in the accessibility of resources and opportunities.</a:t>
            </a:r>
          </a:p>
        </p:txBody>
      </p:sp>
      <p:pic>
        <p:nvPicPr>
          <p:cNvPr id="3" name="Picture 2">
            <a:extLst>
              <a:ext uri="{FF2B5EF4-FFF2-40B4-BE49-F238E27FC236}">
                <a16:creationId xmlns:a16="http://schemas.microsoft.com/office/drawing/2014/main" id="{405A65C2-8BA7-4898-A92F-366DCAF1ED0E}"/>
              </a:ext>
            </a:extLst>
          </p:cNvPr>
          <p:cNvPicPr>
            <a:picLocks noChangeAspect="1"/>
          </p:cNvPicPr>
          <p:nvPr/>
        </p:nvPicPr>
        <p:blipFill>
          <a:blip r:embed="rId3"/>
          <a:stretch>
            <a:fillRect/>
          </a:stretch>
        </p:blipFill>
        <p:spPr>
          <a:xfrm>
            <a:off x="6156528" y="1961336"/>
            <a:ext cx="4725845" cy="3788178"/>
          </a:xfrm>
          <a:prstGeom prst="rect">
            <a:avLst/>
          </a:prstGeom>
        </p:spPr>
      </p:pic>
      <p:sp>
        <p:nvSpPr>
          <p:cNvPr id="11" name="Rectangle 10">
            <a:extLst>
              <a:ext uri="{FF2B5EF4-FFF2-40B4-BE49-F238E27FC236}">
                <a16:creationId xmlns:a16="http://schemas.microsoft.com/office/drawing/2014/main" id="{490065EE-B706-40E9-A267-1A62A8741E7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FD044FD4-03F6-4259-AD4C-6752AC0FFC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2A3B72E-1322-4E06-A0BC-7BA00FB9CC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9C5F825-D8C2-4DDA-95E2-988701C4A1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CD4566BF-ECE9-4966-AF82-BAC59EF31B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DB20BE4-8507-4E5D-8EB1-845EEA3A0D6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2779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41F2C4F9-05EB-427B-9189-A35D584F012B}"/>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need to have equal access to many aspects of life, including, but not limited to, the following:</a:t>
            </a:r>
          </a:p>
        </p:txBody>
      </p:sp>
      <p:graphicFrame>
        <p:nvGraphicFramePr>
          <p:cNvPr id="8" name="Diagram 7">
            <a:extLst>
              <a:ext uri="{FF2B5EF4-FFF2-40B4-BE49-F238E27FC236}">
                <a16:creationId xmlns:a16="http://schemas.microsoft.com/office/drawing/2014/main" id="{CB20E7B2-1B6D-4401-AAE4-3AEDAF0E1A1C}"/>
              </a:ext>
            </a:extLst>
          </p:cNvPr>
          <p:cNvGraphicFramePr/>
          <p:nvPr>
            <p:extLst>
              <p:ext uri="{D42A27DB-BD31-4B8C-83A1-F6EECF244321}">
                <p14:modId xmlns:p14="http://schemas.microsoft.com/office/powerpoint/2010/main" val="1375457091"/>
              </p:ext>
            </p:extLst>
          </p:nvPr>
        </p:nvGraphicFramePr>
        <p:xfrm>
          <a:off x="942340" y="2871810"/>
          <a:ext cx="9712960" cy="2639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0DD7DE5-753A-4145-9794-6858A8425F2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0365E397-57A6-4690-A25D-8E40796CBE1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70B31F7-E40E-407C-A8EF-BBC8480B1D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78C7A40E-2A45-4E16-AE7F-4D5B98962D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D28EA7C0-6E91-4CCA-8C50-B65CC378C9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69688FD-A2FE-43F8-8CFE-5B25DE243B5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02500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you need to identify any areas clients wish to have an advocate for in order to improve the quality of their community participation.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areas could be: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they are treated in the community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systems in the community work</a:t>
            </a:r>
          </a:p>
        </p:txBody>
      </p:sp>
      <p:sp>
        <p:nvSpPr>
          <p:cNvPr id="8" name="Rectangle 7">
            <a:extLst>
              <a:ext uri="{FF2B5EF4-FFF2-40B4-BE49-F238E27FC236}">
                <a16:creationId xmlns:a16="http://schemas.microsoft.com/office/drawing/2014/main" id="{E7A1CF8F-5D7C-45F5-91D4-95CEB9C558B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21696E6A-8785-459E-8843-16B8CE49967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3FF7DCB-8B61-4CF4-B02C-B29CDE4651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CB5DBF6-D89B-41C8-B5D3-8FEE1001C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23871FE-5ECF-49B0-AC67-78CFF759D5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D8528DC-FA48-41AA-9CA6-BE5ECDE43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85312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9313967C-A263-449C-BB32-87D0C368CDA0}"/>
              </a:ext>
            </a:extLst>
          </p:cNvPr>
          <p:cNvSpPr>
            <a:spLocks noGrp="1"/>
          </p:cNvSpPr>
          <p:nvPr>
            <p:ph sz="half"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social model of disability defines disability as the relationship between a person with an impairment and the barriers set by society.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your responsibilities as a support worker is to identify the barriers to community participation and social inclusion.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must understand various concepts of barriers persons with disability may face.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9A7F03A5-840A-4118-B682-E8C2CE8533A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5" name="Picture 4">
            <a:extLst>
              <a:ext uri="{FF2B5EF4-FFF2-40B4-BE49-F238E27FC236}">
                <a16:creationId xmlns:a16="http://schemas.microsoft.com/office/drawing/2014/main" id="{77F682E4-CBFA-4137-B5F6-A52263BA358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675AF3E-6AE7-4358-83FA-85BEE4C87E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63C3FEF-59B6-42B3-9610-45647618AA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2912FB0-1FFC-45F7-9BE4-DA5F5B9262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2F38C07-4BCC-4025-8A27-27D84F5D95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dealing with areas where advocacy is needed, you need to learn about two among the many types of advocacies: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Individual advocacy </a:t>
            </a:r>
            <a:r>
              <a:rPr lang="en-US" sz="2200" dirty="0">
                <a:solidFill>
                  <a:schemeClr val="tx1">
                    <a:lumMod val="75000"/>
                    <a:lumOff val="25000"/>
                  </a:schemeClr>
                </a:solidFill>
              </a:rPr>
              <a:t>– It is a one-on-one approach to prevent or address instances of unfair treatment.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Systemic advocacy </a:t>
            </a:r>
            <a:r>
              <a:rPr lang="en-US" sz="2200" dirty="0">
                <a:solidFill>
                  <a:schemeClr val="tx1">
                    <a:lumMod val="75000"/>
                    <a:lumOff val="25000"/>
                  </a:schemeClr>
                </a:solidFill>
              </a:rPr>
              <a:t>– It deals with changing legislation, policies or rules that impact a person’s life.</a:t>
            </a:r>
          </a:p>
        </p:txBody>
      </p:sp>
      <p:sp>
        <p:nvSpPr>
          <p:cNvPr id="8" name="Rectangle 7">
            <a:extLst>
              <a:ext uri="{FF2B5EF4-FFF2-40B4-BE49-F238E27FC236}">
                <a16:creationId xmlns:a16="http://schemas.microsoft.com/office/drawing/2014/main" id="{C2E7129D-64F9-4A25-A393-0E3492DB016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F5CCEFFC-3389-47C3-9BB5-9549B75C18F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73F9DAA-9337-49DE-A4A7-D901066FD1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B1E688A-51A0-483F-B7EC-107CF751D7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CF8F78C-C122-4C3A-84DB-F50710BF4B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7FBD9B-EAAD-4511-9CB2-C32D91EE81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282660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3.5.2 Strategies and Techniques for Individual Advocacy</a:t>
            </a:r>
            <a:endParaRPr lang="en-AU" b="1" dirty="0">
              <a:solidFill>
                <a:srgbClr val="FF595E"/>
              </a:solidFill>
              <a:highlight>
                <a:srgbClr val="FFFF00"/>
              </a:highlight>
              <a:latin typeface="+mn-lt"/>
            </a:endParaRPr>
          </a:p>
        </p:txBody>
      </p:sp>
      <p:sp>
        <p:nvSpPr>
          <p:cNvPr id="10" name="Content Placeholder 2">
            <a:extLst>
              <a:ext uri="{FF2B5EF4-FFF2-40B4-BE49-F238E27FC236}">
                <a16:creationId xmlns:a16="http://schemas.microsoft.com/office/drawing/2014/main" id="{EF37747F-7200-464C-A99C-8A34A6805D83}"/>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determined the area where individual advocacy is required,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Informal Advocacy </a:t>
            </a:r>
            <a:r>
              <a:rPr lang="en-US" sz="2200" dirty="0">
                <a:solidFill>
                  <a:schemeClr val="tx1">
                    <a:lumMod val="75000"/>
                    <a:lumOff val="25000"/>
                  </a:schemeClr>
                </a:solidFill>
              </a:rPr>
              <a:t>– It is where the client chooses an advocate to speak on their behalf from their support system. </a:t>
            </a:r>
          </a:p>
          <a:p>
            <a:pPr marL="687600" marR="0" lvl="0" indent="-228600" algn="l" defTabSz="914400" rtl="0" eaLnBrk="1" fontAlgn="auto" latinLnBrk="0" hangingPunct="1">
              <a:lnSpc>
                <a:spcPct val="114000"/>
              </a:lnSpc>
              <a:spcBef>
                <a:spcPts val="600"/>
              </a:spcBef>
              <a:spcAft>
                <a:spcPts val="600"/>
              </a:spcAft>
              <a:buClr>
                <a:srgbClr val="1C96D3"/>
              </a:buClr>
              <a:buSzTx/>
              <a:buFont typeface="Courier New" panose="02070309020205020404" pitchFamily="49" charset="0"/>
              <a:buChar char="o"/>
              <a:tabLst/>
              <a:defRPr/>
            </a:pPr>
            <a:r>
              <a:rPr kumimoji="0" lang="en-US" sz="22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Advocates can be:</a:t>
            </a:r>
          </a:p>
          <a:p>
            <a:pPr marL="1144800" marR="0" lvl="1" indent="-228600" algn="l" defTabSz="914400" rtl="0" eaLnBrk="1" fontAlgn="auto" latinLnBrk="0" hangingPunct="1">
              <a:lnSpc>
                <a:spcPct val="114000"/>
              </a:lnSpc>
              <a:spcBef>
                <a:spcPts val="600"/>
              </a:spcBef>
              <a:spcAft>
                <a:spcPts val="600"/>
              </a:spcAft>
              <a:buClr>
                <a:srgbClr val="1C96D3"/>
              </a:buClr>
              <a:buSzTx/>
              <a:buFont typeface="Arial" panose="020B0604020202020204" pitchFamily="34" charset="0"/>
              <a:buChar char="•"/>
              <a:tabLst/>
              <a:defRPr/>
            </a:pPr>
            <a:r>
              <a:rPr kumimoji="0" lang="en-US" sz="22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Family members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11" name="Picture 10" descr="Two people sitting on a couch looking at a cell phone&#10;&#10;Description automatically generated with medium confidence">
            <a:extLst>
              <a:ext uri="{FF2B5EF4-FFF2-40B4-BE49-F238E27FC236}">
                <a16:creationId xmlns:a16="http://schemas.microsoft.com/office/drawing/2014/main" id="{45526338-4719-44C4-BB46-9F5054853C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080" r="23564" b="456"/>
          <a:stretch/>
        </p:blipFill>
        <p:spPr bwMode="auto">
          <a:xfrm>
            <a:off x="6609715" y="1977072"/>
            <a:ext cx="3880485" cy="3556687"/>
          </a:xfrm>
          <a:prstGeom prst="rect">
            <a:avLst/>
          </a:prstGeom>
          <a:ln>
            <a:noFill/>
          </a:ln>
          <a:extLst>
            <a:ext uri="{53640926-AAD7-44D8-BBD7-CCE9431645EC}">
              <a14:shadowObscured xmlns:a14="http://schemas.microsoft.com/office/drawing/2010/main"/>
            </a:ext>
          </a:extLst>
        </p:spPr>
      </p:pic>
      <p:sp>
        <p:nvSpPr>
          <p:cNvPr id="13" name="Rectangle 12">
            <a:extLst>
              <a:ext uri="{FF2B5EF4-FFF2-40B4-BE49-F238E27FC236}">
                <a16:creationId xmlns:a16="http://schemas.microsoft.com/office/drawing/2014/main" id="{AAE96EA2-AA88-440D-AE83-2A1A49B0DB6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8D777215-A18C-46E8-BA95-32F1F14A898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0C0ACE6-B529-48D4-A1F8-56DDEE4665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DA6E005-5082-4794-9A5D-C46C5400A6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4" name="Oval 13">
            <a:extLst>
              <a:ext uri="{FF2B5EF4-FFF2-40B4-BE49-F238E27FC236}">
                <a16:creationId xmlns:a16="http://schemas.microsoft.com/office/drawing/2014/main" id="{11E95191-795E-43B1-A347-8D76D020E8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7281A03-85B0-4B93-AB09-54F37BF384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76729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41F2C4F9-05EB-427B-9189-A35D584F012B}"/>
              </a:ext>
            </a:extLst>
          </p:cNvPr>
          <p:cNvSpPr>
            <a:spLocks noGrp="1"/>
          </p:cNvSpPr>
          <p:nvPr>
            <p:ph sz="half" idx="1"/>
          </p:nvPr>
        </p:nvSpPr>
        <p:spPr>
          <a:xfrm>
            <a:off x="838200" y="1825625"/>
            <a:ext cx="10087200" cy="4351338"/>
          </a:xfrm>
        </p:spPr>
        <p:txBody>
          <a:bodyPr>
            <a:normAutofit/>
          </a:bodyPr>
          <a:lstStyle/>
          <a:p>
            <a:pPr marL="0" marR="0" lvl="0" indent="0" algn="l" defTabSz="914400" rtl="0" eaLnBrk="1" fontAlgn="auto" latinLnBrk="0" hangingPunct="1">
              <a:lnSpc>
                <a:spcPct val="113000"/>
              </a:lnSpc>
              <a:spcBef>
                <a:spcPts val="600"/>
              </a:spcBef>
              <a:spcAft>
                <a:spcPts val="600"/>
              </a:spcAft>
              <a:buClr>
                <a:srgbClr val="1C96D3"/>
              </a:buClr>
              <a:buSzTx/>
              <a:buFontTx/>
              <a:buNone/>
              <a:tabLst/>
              <a:defRPr/>
            </a:pP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Once you have determined the area where individual advocacy is required, consider the following strategies:</a:t>
            </a:r>
          </a:p>
          <a:p>
            <a:pPr marL="230400" marR="0" lvl="0" indent="-230400" algn="l"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kumimoji="0" lang="en-US" sz="2200" b="1" i="0" u="none" strike="noStrike" kern="1200" cap="none" spc="0" normalizeH="0" baseline="0" noProof="0" dirty="0">
                <a:ln>
                  <a:noFill/>
                </a:ln>
                <a:solidFill>
                  <a:schemeClr val="tx1">
                    <a:lumMod val="75000"/>
                    <a:lumOff val="25000"/>
                  </a:schemeClr>
                </a:solidFill>
                <a:effectLst/>
                <a:uLnTx/>
                <a:uFillTx/>
                <a:ea typeface="+mn-ea"/>
                <a:cs typeface="+mn-cs"/>
              </a:rPr>
              <a:t>Informal Advocacy </a:t>
            </a: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 It is where the client chooses an advocate to speak on their behalf from their support system. </a:t>
            </a:r>
          </a:p>
          <a:p>
            <a:pPr marL="687600">
              <a:lnSpc>
                <a:spcPct val="113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Advocates can be:</a:t>
            </a:r>
          </a:p>
          <a:p>
            <a:pPr marL="1144800" lvl="1">
              <a:lnSpc>
                <a:spcPct val="113000"/>
              </a:lnSpc>
              <a:spcBef>
                <a:spcPts val="600"/>
              </a:spcBef>
              <a:spcAft>
                <a:spcPts val="600"/>
              </a:spcAft>
              <a:buClr>
                <a:srgbClr val="1C96D3"/>
              </a:buClr>
            </a:pPr>
            <a:r>
              <a:rPr lang="en-US" sz="2200" dirty="0">
                <a:solidFill>
                  <a:schemeClr val="tx1">
                    <a:lumMod val="75000"/>
                    <a:lumOff val="25000"/>
                  </a:schemeClr>
                </a:solidFill>
              </a:rPr>
              <a:t>Close friends</a:t>
            </a:r>
          </a:p>
          <a:p>
            <a:pPr marL="1144800" lvl="1">
              <a:lnSpc>
                <a:spcPct val="113000"/>
              </a:lnSpc>
              <a:spcBef>
                <a:spcPts val="600"/>
              </a:spcBef>
              <a:spcAft>
                <a:spcPts val="600"/>
              </a:spcAft>
              <a:buClr>
                <a:srgbClr val="1C96D3"/>
              </a:buClr>
            </a:pPr>
            <a:r>
              <a:rPr lang="en-US" sz="2200" dirty="0">
                <a:solidFill>
                  <a:schemeClr val="tx1">
                    <a:lumMod val="75000"/>
                    <a:lumOff val="25000"/>
                  </a:schemeClr>
                </a:solidFill>
              </a:rPr>
              <a:t>Primary caregivers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BEF675BB-E1A1-4F37-83A8-8DB083EB773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EF75941F-424D-4485-B2A0-A23066EF777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3424B25-B7B3-4D70-8829-10C513AC2D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EE27DDC-53AA-44E7-80F5-DCDEC6659B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BC8F440-F555-4F4C-A81E-9DDD54534C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245AB4A-330E-4010-B643-31CCC3F4DD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0245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41F2C4F9-05EB-427B-9189-A35D584F012B}"/>
              </a:ext>
            </a:extLst>
          </p:cNvPr>
          <p:cNvSpPr>
            <a:spLocks noGrp="1"/>
          </p:cNvSpPr>
          <p:nvPr>
            <p:ph sz="half" idx="1"/>
          </p:nvPr>
        </p:nvSpPr>
        <p:spPr>
          <a:xfrm>
            <a:off x="838200" y="1825625"/>
            <a:ext cx="10087200" cy="4351338"/>
          </a:xfrm>
        </p:spPr>
        <p:txBody>
          <a:bodyPr>
            <a:noAutofit/>
          </a:bodyPr>
          <a:lstStyle/>
          <a:p>
            <a:pPr marL="0" marR="0" lvl="0" indent="0" algn="l" defTabSz="914400" rtl="0" eaLnBrk="1" fontAlgn="auto" latinLnBrk="0" hangingPunct="1">
              <a:lnSpc>
                <a:spcPct val="113000"/>
              </a:lnSpc>
              <a:spcBef>
                <a:spcPts val="600"/>
              </a:spcBef>
              <a:spcAft>
                <a:spcPts val="600"/>
              </a:spcAft>
              <a:buClr>
                <a:srgbClr val="1C96D3"/>
              </a:buClr>
              <a:buSzTx/>
              <a:buFontTx/>
              <a:buNone/>
              <a:tabLst/>
              <a:defRPr/>
            </a:pP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Once you have determined the area where individual advocacy is required, consider the following strategies:</a:t>
            </a:r>
          </a:p>
          <a:p>
            <a:pPr marL="230400" marR="0" lvl="0" indent="-230400" algn="l"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kumimoji="0" lang="en-US" sz="2200" b="1" i="0" u="none" strike="noStrike" kern="1200" cap="none" spc="0" normalizeH="0" baseline="0" noProof="0" dirty="0">
                <a:ln>
                  <a:noFill/>
                </a:ln>
                <a:solidFill>
                  <a:schemeClr val="tx1">
                    <a:lumMod val="75000"/>
                    <a:lumOff val="25000"/>
                  </a:schemeClr>
                </a:solidFill>
                <a:effectLst/>
                <a:uLnTx/>
                <a:uFillTx/>
                <a:ea typeface="+mn-ea"/>
                <a:cs typeface="+mn-cs"/>
              </a:rPr>
              <a:t>Informal Advocacy </a:t>
            </a:r>
            <a:r>
              <a:rPr kumimoji="0" lang="en-US" sz="2200" b="0" i="0" u="none" strike="noStrike" kern="1200" cap="none" spc="0" normalizeH="0" baseline="0" noProof="0" dirty="0">
                <a:ln>
                  <a:noFill/>
                </a:ln>
                <a:solidFill>
                  <a:schemeClr val="tx1">
                    <a:lumMod val="75000"/>
                    <a:lumOff val="25000"/>
                  </a:schemeClr>
                </a:solidFill>
                <a:effectLst/>
                <a:uLnTx/>
                <a:uFillTx/>
                <a:ea typeface="+mn-ea"/>
                <a:cs typeface="+mn-cs"/>
              </a:rPr>
              <a:t>– It is where the client chooses an advocate to speak on their behalf from their support system. </a:t>
            </a:r>
          </a:p>
          <a:p>
            <a:pPr marL="687600">
              <a:lnSpc>
                <a:spcPct val="113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Advocates can be:</a:t>
            </a:r>
          </a:p>
          <a:p>
            <a:pPr marL="1144800" lvl="1">
              <a:lnSpc>
                <a:spcPct val="113000"/>
              </a:lnSpc>
              <a:spcBef>
                <a:spcPts val="600"/>
              </a:spcBef>
              <a:spcAft>
                <a:spcPts val="600"/>
              </a:spcAft>
              <a:buClr>
                <a:srgbClr val="1C96D3"/>
              </a:buClr>
            </a:pPr>
            <a:r>
              <a:rPr lang="en-US" sz="2200" dirty="0">
                <a:solidFill>
                  <a:schemeClr val="tx1">
                    <a:lumMod val="75000"/>
                    <a:lumOff val="25000"/>
                  </a:schemeClr>
                </a:solidFill>
              </a:rPr>
              <a:t>Partners or significant others</a:t>
            </a:r>
          </a:p>
          <a:p>
            <a:pPr marL="1144800" lvl="1">
              <a:lnSpc>
                <a:spcPct val="113000"/>
              </a:lnSpc>
              <a:spcBef>
                <a:spcPts val="600"/>
              </a:spcBef>
              <a:spcAft>
                <a:spcPts val="600"/>
              </a:spcAft>
              <a:buClr>
                <a:srgbClr val="1C96D3"/>
              </a:buClr>
            </a:pPr>
            <a:r>
              <a:rPr lang="en-US" sz="2200" dirty="0">
                <a:solidFill>
                  <a:schemeClr val="tx1">
                    <a:lumMod val="75000"/>
                    <a:lumOff val="25000"/>
                  </a:schemeClr>
                </a:solidFill>
              </a:rPr>
              <a:t>Relevant others, e.g. any person that the clients trust to speak on their behalf</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BEF675BB-E1A1-4F37-83A8-8DB083EB773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4F4C6098-3DF9-4091-9759-F8F573D4F56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94FDF0A-7B9E-4151-B6F6-34D6CC9096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E4E117F-81C2-43DA-91A7-C8A2FE1C6F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68EED48-7CCB-4050-AEB3-055BF1CC6F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397045A-C8B7-49A7-B157-F8D23701C5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3682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determined the area where individual advocacy is required,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Formal Advocacy </a:t>
            </a:r>
            <a:r>
              <a:rPr lang="en-US" sz="2200" dirty="0">
                <a:solidFill>
                  <a:schemeClr val="tx1">
                    <a:lumMod val="75000"/>
                    <a:lumOff val="25000"/>
                  </a:schemeClr>
                </a:solidFill>
              </a:rPr>
              <a:t>– It is where the client chooses an advocacy service to speak on their behalf. There are two types of agencies that are available through the NDAP:</a:t>
            </a:r>
          </a:p>
          <a:p>
            <a:pPr lvl="1">
              <a:lnSpc>
                <a:spcPct val="114000"/>
              </a:lnSpc>
              <a:spcBef>
                <a:spcPts val="600"/>
              </a:spcBef>
              <a:spcAft>
                <a:spcPts val="600"/>
              </a:spcAft>
              <a:buClr>
                <a:srgbClr val="1C96D3"/>
              </a:buClr>
              <a:buFont typeface="Courier New" panose="02070309020205020404" pitchFamily="49" charset="0"/>
              <a:buChar char="o"/>
            </a:pPr>
            <a:r>
              <a:rPr lang="en-US" sz="2200" b="1" dirty="0">
                <a:solidFill>
                  <a:schemeClr val="tx1">
                    <a:lumMod val="75000"/>
                    <a:lumOff val="25000"/>
                  </a:schemeClr>
                </a:solidFill>
              </a:rPr>
              <a:t>Generalist agencies </a:t>
            </a:r>
            <a:r>
              <a:rPr lang="en-US" sz="2200" dirty="0">
                <a:solidFill>
                  <a:schemeClr val="tx1">
                    <a:lumMod val="75000"/>
                    <a:lumOff val="25000"/>
                  </a:schemeClr>
                </a:solidFill>
              </a:rPr>
              <a:t>provide advocacy support to people with any type of disability or cultural background.</a:t>
            </a:r>
          </a:p>
        </p:txBody>
      </p:sp>
      <p:sp>
        <p:nvSpPr>
          <p:cNvPr id="6" name="Rectangle 5">
            <a:extLst>
              <a:ext uri="{FF2B5EF4-FFF2-40B4-BE49-F238E27FC236}">
                <a16:creationId xmlns:a16="http://schemas.microsoft.com/office/drawing/2014/main" id="{99398835-660A-4CF7-B3CE-5015FE2277B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2B3D33F4-159F-4C07-B2B9-36FD55D3F3E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667D545-B683-4FB8-ACA3-AB7C7BEEA3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5838086-4F9C-4059-A73A-0706F5A5C9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89B0E3D-B5AA-435E-9CCF-0968A69E8E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E1A0CE5-5089-49BB-919F-19A4196079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81820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determined the area where individual advocacy is required,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Formal Advocacy </a:t>
            </a:r>
            <a:r>
              <a:rPr lang="en-US" sz="2200" dirty="0">
                <a:solidFill>
                  <a:schemeClr val="tx1">
                    <a:lumMod val="75000"/>
                    <a:lumOff val="25000"/>
                  </a:schemeClr>
                </a:solidFill>
              </a:rPr>
              <a:t>– It is where the client chooses an advocacy service to speak on their behalf. There are two types of agencies that are available through the NDAP:</a:t>
            </a:r>
          </a:p>
          <a:p>
            <a:pPr lvl="1">
              <a:lnSpc>
                <a:spcPct val="114000"/>
              </a:lnSpc>
              <a:spcBef>
                <a:spcPts val="600"/>
              </a:spcBef>
              <a:spcAft>
                <a:spcPts val="600"/>
              </a:spcAft>
              <a:buClr>
                <a:srgbClr val="1C96D3"/>
              </a:buClr>
              <a:buFont typeface="Courier New" panose="02070309020205020404" pitchFamily="49" charset="0"/>
              <a:buChar char="o"/>
            </a:pPr>
            <a:r>
              <a:rPr lang="en-US" sz="2200" b="1" dirty="0">
                <a:solidFill>
                  <a:schemeClr val="tx1">
                    <a:lumMod val="75000"/>
                    <a:lumOff val="25000"/>
                  </a:schemeClr>
                </a:solidFill>
              </a:rPr>
              <a:t>Specialist agencies </a:t>
            </a:r>
            <a:r>
              <a:rPr lang="en-US" sz="2200" dirty="0">
                <a:solidFill>
                  <a:schemeClr val="tx1">
                    <a:lumMod val="75000"/>
                    <a:lumOff val="25000"/>
                  </a:schemeClr>
                </a:solidFill>
              </a:rPr>
              <a:t>may provide advocacy support to persons with disability:</a:t>
            </a:r>
          </a:p>
        </p:txBody>
      </p:sp>
      <p:sp>
        <p:nvSpPr>
          <p:cNvPr id="6" name="Rectangle 5">
            <a:extLst>
              <a:ext uri="{FF2B5EF4-FFF2-40B4-BE49-F238E27FC236}">
                <a16:creationId xmlns:a16="http://schemas.microsoft.com/office/drawing/2014/main" id="{99398835-660A-4CF7-B3CE-5015FE2277B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3" name="Diagram 2">
            <a:extLst>
              <a:ext uri="{FF2B5EF4-FFF2-40B4-BE49-F238E27FC236}">
                <a16:creationId xmlns:a16="http://schemas.microsoft.com/office/drawing/2014/main" id="{915F1132-FD42-40D9-87EB-416160235215}"/>
              </a:ext>
            </a:extLst>
          </p:cNvPr>
          <p:cNvGraphicFramePr/>
          <p:nvPr>
            <p:extLst>
              <p:ext uri="{D42A27DB-BD31-4B8C-83A1-F6EECF244321}">
                <p14:modId xmlns:p14="http://schemas.microsoft.com/office/powerpoint/2010/main" val="2983419164"/>
              </p:ext>
            </p:extLst>
          </p:nvPr>
        </p:nvGraphicFramePr>
        <p:xfrm>
          <a:off x="1622340" y="4182701"/>
          <a:ext cx="9300406" cy="1211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2B1801A-5A53-478B-88CD-88B94F3CE44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D39287C-6A88-40A5-A6AD-1100EE619C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3C31DEE-D02D-44FC-B22E-0C59D82032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90C8F55-4BB3-4F80-9E7D-1B1B9F99EE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870496B-AA36-4E26-A55B-BBE28268D35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38632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determined the area where individual advocacy is required, consider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Formal Advocacy </a:t>
            </a:r>
            <a:r>
              <a:rPr lang="en-US" sz="2200" dirty="0">
                <a:solidFill>
                  <a:schemeClr val="tx1">
                    <a:lumMod val="75000"/>
                    <a:lumOff val="25000"/>
                  </a:schemeClr>
                </a:solidFill>
              </a:rPr>
              <a:t>– It is where the client chooses an advocacy service to speak on their behalf. There are two types of agencies that are available through the NDAP:</a:t>
            </a:r>
          </a:p>
          <a:p>
            <a:pPr lvl="1">
              <a:lnSpc>
                <a:spcPct val="114000"/>
              </a:lnSpc>
              <a:spcBef>
                <a:spcPts val="600"/>
              </a:spcBef>
              <a:spcAft>
                <a:spcPts val="600"/>
              </a:spcAft>
              <a:buClr>
                <a:srgbClr val="1C96D3"/>
              </a:buClr>
              <a:buFont typeface="Courier New" panose="02070309020205020404" pitchFamily="49" charset="0"/>
              <a:buChar char="o"/>
            </a:pPr>
            <a:r>
              <a:rPr lang="en-US" sz="2200" b="1" dirty="0">
                <a:solidFill>
                  <a:schemeClr val="tx1">
                    <a:lumMod val="75000"/>
                    <a:lumOff val="25000"/>
                  </a:schemeClr>
                </a:solidFill>
              </a:rPr>
              <a:t>Specialist agencies </a:t>
            </a:r>
            <a:r>
              <a:rPr lang="en-US" sz="2200" dirty="0">
                <a:solidFill>
                  <a:schemeClr val="tx1">
                    <a:lumMod val="75000"/>
                    <a:lumOff val="25000"/>
                  </a:schemeClr>
                </a:solidFill>
              </a:rPr>
              <a:t>may provide advocacy support to persons with disability :</a:t>
            </a:r>
          </a:p>
        </p:txBody>
      </p:sp>
      <p:sp>
        <p:nvSpPr>
          <p:cNvPr id="6" name="Rectangle 5">
            <a:extLst>
              <a:ext uri="{FF2B5EF4-FFF2-40B4-BE49-F238E27FC236}">
                <a16:creationId xmlns:a16="http://schemas.microsoft.com/office/drawing/2014/main" id="{99398835-660A-4CF7-B3CE-5015FE2277B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3" name="Diagram 2">
            <a:extLst>
              <a:ext uri="{FF2B5EF4-FFF2-40B4-BE49-F238E27FC236}">
                <a16:creationId xmlns:a16="http://schemas.microsoft.com/office/drawing/2014/main" id="{47279E83-BA3D-7E1C-1210-EC187748DC5D}"/>
              </a:ext>
            </a:extLst>
          </p:cNvPr>
          <p:cNvGraphicFramePr/>
          <p:nvPr>
            <p:extLst>
              <p:ext uri="{D42A27DB-BD31-4B8C-83A1-F6EECF244321}">
                <p14:modId xmlns:p14="http://schemas.microsoft.com/office/powerpoint/2010/main" val="3709364873"/>
              </p:ext>
            </p:extLst>
          </p:nvPr>
        </p:nvGraphicFramePr>
        <p:xfrm>
          <a:off x="1603114" y="4237022"/>
          <a:ext cx="9319632" cy="807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FA95098-98EA-443C-A2D6-F158F8D62DC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003E4C8-7908-4EE2-BB9D-27E9DFEE09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4AFF3A6-BD88-4B98-8E4F-89D6FE8922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49AE6BE-5B78-40DE-8769-47F19B9A1F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FF0678-83FF-43E4-9684-30F9FCFEDA8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75876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Techniques of both informal and formal advocacies include the following:</a:t>
            </a:r>
          </a:p>
        </p:txBody>
      </p:sp>
      <p:graphicFrame>
        <p:nvGraphicFramePr>
          <p:cNvPr id="6" name="Diagram 5">
            <a:extLst>
              <a:ext uri="{FF2B5EF4-FFF2-40B4-BE49-F238E27FC236}">
                <a16:creationId xmlns:a16="http://schemas.microsoft.com/office/drawing/2014/main" id="{083CCE48-6B33-4624-A82A-43035953C763}"/>
              </a:ext>
            </a:extLst>
          </p:cNvPr>
          <p:cNvGraphicFramePr/>
          <p:nvPr>
            <p:extLst>
              <p:ext uri="{D42A27DB-BD31-4B8C-83A1-F6EECF244321}">
                <p14:modId xmlns:p14="http://schemas.microsoft.com/office/powerpoint/2010/main" val="1621121250"/>
              </p:ext>
            </p:extLst>
          </p:nvPr>
        </p:nvGraphicFramePr>
        <p:xfrm>
          <a:off x="911746" y="2427374"/>
          <a:ext cx="10011000" cy="314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26DF5EAE-6E98-44E7-9714-D808FE1601C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0C87F0D8-F663-4F19-9C74-838B3070F67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D6790B3-6325-4DA8-A353-BF0D5E17B0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9328479-2843-4823-9C3D-DCE14D08E27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175A14F-7571-4003-B28C-872D2304E9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095C51D-A823-4B8E-870B-8C20E762BA5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025283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Techniques of both informal and formal advocacies include the following:</a:t>
            </a:r>
          </a:p>
        </p:txBody>
      </p:sp>
      <p:graphicFrame>
        <p:nvGraphicFramePr>
          <p:cNvPr id="6" name="Diagram 5">
            <a:extLst>
              <a:ext uri="{FF2B5EF4-FFF2-40B4-BE49-F238E27FC236}">
                <a16:creationId xmlns:a16="http://schemas.microsoft.com/office/drawing/2014/main" id="{083CCE48-6B33-4624-A82A-43035953C763}"/>
              </a:ext>
            </a:extLst>
          </p:cNvPr>
          <p:cNvGraphicFramePr/>
          <p:nvPr>
            <p:extLst>
              <p:ext uri="{D42A27DB-BD31-4B8C-83A1-F6EECF244321}">
                <p14:modId xmlns:p14="http://schemas.microsoft.com/office/powerpoint/2010/main" val="3020528534"/>
              </p:ext>
            </p:extLst>
          </p:nvPr>
        </p:nvGraphicFramePr>
        <p:xfrm>
          <a:off x="911746" y="2389235"/>
          <a:ext cx="10011000" cy="20795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8DCD9144-8DC4-4E5B-A303-815B2C4A32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1387E57B-692D-4B0E-AE1F-BA8B0C47F56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EE69F47-98D9-4289-8D09-5E7750070A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3F6896E-5672-4BB9-B89F-6D9D14B036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BE0D7F8-7682-4D3E-960F-095DB2DCAD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5DF3669-50D3-45C4-BB3F-E275F06213A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5813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Autofit/>
          </a:bodyPr>
          <a:lstStyle/>
          <a:p>
            <a:r>
              <a:rPr lang="en-US" b="1">
                <a:solidFill>
                  <a:srgbClr val="FF595E"/>
                </a:solidFill>
                <a:latin typeface="+mn-lt"/>
              </a:rPr>
              <a:t>3.5.3 Strategies and Techniques for Systemic Advocacy</a:t>
            </a:r>
            <a:endParaRPr lang="en-AU" b="1">
              <a:solidFill>
                <a:srgbClr val="FF595E"/>
              </a:solidFill>
              <a:highlight>
                <a:srgbClr val="FFFF00"/>
              </a:highlight>
              <a:latin typeface="+mn-lt"/>
            </a:endParaRPr>
          </a:p>
        </p:txBody>
      </p:sp>
      <p:sp>
        <p:nvSpPr>
          <p:cNvPr id="9" name="Content Placeholder 2">
            <a:extLst>
              <a:ext uri="{FF2B5EF4-FFF2-40B4-BE49-F238E27FC236}">
                <a16:creationId xmlns:a16="http://schemas.microsoft.com/office/drawing/2014/main" id="{E1E618B4-4D99-4C08-B0A8-21394001CA1F}"/>
              </a:ext>
            </a:extLst>
          </p:cNvPr>
          <p:cNvSpPr txBox="1">
            <a:spLocks/>
          </p:cNvSpPr>
          <p:nvPr/>
        </p:nvSpPr>
        <p:spPr>
          <a:xfrm>
            <a:off x="838200"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aim of this advocacy is to enact change at a local, state or national level. Strategies for systemic advocacy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Policy monitoring </a:t>
            </a:r>
            <a:r>
              <a:rPr lang="en-US" sz="2200" dirty="0">
                <a:solidFill>
                  <a:schemeClr val="tx1">
                    <a:lumMod val="75000"/>
                    <a:lumOff val="25000"/>
                  </a:schemeClr>
                </a:solidFill>
              </a:rPr>
              <a:t>– involves observing the implementation and effectiveness of policies already in place.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Advocacy campaigns </a:t>
            </a:r>
            <a:r>
              <a:rPr lang="en-US" sz="2200" dirty="0">
                <a:solidFill>
                  <a:schemeClr val="tx1">
                    <a:lumMod val="75000"/>
                    <a:lumOff val="25000"/>
                  </a:schemeClr>
                </a:solidFill>
              </a:rPr>
              <a:t>– is an </a:t>
            </a:r>
            <a:r>
              <a:rPr lang="en-US" sz="2200" dirty="0" err="1">
                <a:solidFill>
                  <a:schemeClr val="tx1">
                    <a:lumMod val="75000"/>
                    <a:lumOff val="25000"/>
                  </a:schemeClr>
                </a:solidFill>
              </a:rPr>
              <a:t>organised</a:t>
            </a:r>
            <a:r>
              <a:rPr lang="en-US" sz="2200" dirty="0">
                <a:solidFill>
                  <a:schemeClr val="tx1">
                    <a:lumMod val="75000"/>
                    <a:lumOff val="25000"/>
                  </a:schemeClr>
                </a:solidFill>
              </a:rPr>
              <a:t> movement that aims to influence political change and bring awareness around issues to the public.</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11" name="Rectangle 10">
            <a:extLst>
              <a:ext uri="{FF2B5EF4-FFF2-40B4-BE49-F238E27FC236}">
                <a16:creationId xmlns:a16="http://schemas.microsoft.com/office/drawing/2014/main" id="{C1D3A92D-79E1-4FB7-8FE6-B3C2DE41972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4D2E4426-5F4F-4593-85A0-B480B5FE834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9ED9EFA-2D2D-4A78-B735-04F0E497F7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93FD1AD-BEF5-4417-AFE7-F510E06A90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AB56236-D35D-498F-AFE9-7094F8A5A1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00D8137-A809-4B93-A1B8-E1A0CD146F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9422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3.1.1 Common Barriers Persons With Disability May Face</a:t>
            </a:r>
            <a:endParaRPr lang="en-AU" b="1" dirty="0">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242D1258-56EF-4289-BF9E-8A6BB77F7FB0}"/>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Barriers that persons with disability may face following are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Physical Barriers </a:t>
            </a:r>
            <a:r>
              <a:rPr lang="en-US" sz="2200" dirty="0">
                <a:solidFill>
                  <a:schemeClr val="tx1">
                    <a:lumMod val="75000"/>
                    <a:lumOff val="25000"/>
                  </a:schemeClr>
                </a:solidFill>
              </a:rPr>
              <a:t>– These are structural obstacles that can affect one's ability to move freely.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Systemic Barriers </a:t>
            </a:r>
            <a:r>
              <a:rPr lang="en-US" sz="2200" dirty="0">
                <a:solidFill>
                  <a:schemeClr val="tx1">
                    <a:lumMod val="75000"/>
                    <a:lumOff val="25000"/>
                  </a:schemeClr>
                </a:solidFill>
              </a:rPr>
              <a:t>– These barriers are related to laws or policies that discriminate against persons with impairment.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9EA27012-55A7-4191-B58F-90B206D4AF9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3" name="Picture 2" descr="An old person in a wheelchair&#10;&#10;Description automatically generated with medium confidence">
            <a:extLst>
              <a:ext uri="{FF2B5EF4-FFF2-40B4-BE49-F238E27FC236}">
                <a16:creationId xmlns:a16="http://schemas.microsoft.com/office/drawing/2014/main" id="{C70329FF-E1BE-96D3-4453-D8B2DA330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4805" y="1418032"/>
            <a:ext cx="3114392" cy="4671588"/>
          </a:xfrm>
          <a:prstGeom prst="rect">
            <a:avLst/>
          </a:prstGeom>
        </p:spPr>
      </p:pic>
      <p:pic>
        <p:nvPicPr>
          <p:cNvPr id="7" name="Picture 6">
            <a:extLst>
              <a:ext uri="{FF2B5EF4-FFF2-40B4-BE49-F238E27FC236}">
                <a16:creationId xmlns:a16="http://schemas.microsoft.com/office/drawing/2014/main" id="{4B4772B5-3A2E-4971-AFAD-F57855F08B54}"/>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3B9B99A-90E8-4DCB-90C3-82D2540C6A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5AA29E7-0106-4892-93F9-6F939605FE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C605A77-F9EF-43F4-88DC-44122CA1CE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6A0C3CB-C3A8-49ED-B5F6-3DE67DD37A2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029819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10186" r="10186"/>
          <a:stretch/>
        </p:blipFill>
        <p:spPr>
          <a:xfrm>
            <a:off x="7004457" y="1421851"/>
            <a:ext cx="5187543" cy="4364182"/>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89604" y="0"/>
            <a:ext cx="5655600"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3.6   </a:t>
            </a:r>
          </a:p>
          <a:p>
            <a:r>
              <a:rPr lang="en-US" b="1" dirty="0">
                <a:solidFill>
                  <a:schemeClr val="tx1">
                    <a:lumMod val="50000"/>
                    <a:lumOff val="50000"/>
                  </a:schemeClr>
                </a:solidFill>
                <a:latin typeface="Arial" panose="020B0604020202020204" pitchFamily="34" charset="0"/>
                <a:cs typeface="Arial" panose="020B0604020202020204" pitchFamily="34" charset="0"/>
              </a:rPr>
              <a:t>Monitor the Effectiveness of Strategies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5824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learn how to monitor the success of the strategies implemented.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help you identify if there are issues that your client may not have mentioned.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your own monitoring will also help you know if you need to make any changes.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do not monitor the success of your strategies, you might continue using ineffective ones.</a:t>
            </a:r>
          </a:p>
        </p:txBody>
      </p:sp>
      <p:sp>
        <p:nvSpPr>
          <p:cNvPr id="6" name="Rectangle 5">
            <a:extLst>
              <a:ext uri="{FF2B5EF4-FFF2-40B4-BE49-F238E27FC236}">
                <a16:creationId xmlns:a16="http://schemas.microsoft.com/office/drawing/2014/main" id="{95000986-F855-40F0-89D1-A950FB56B13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5" name="Picture 4">
            <a:extLst>
              <a:ext uri="{FF2B5EF4-FFF2-40B4-BE49-F238E27FC236}">
                <a16:creationId xmlns:a16="http://schemas.microsoft.com/office/drawing/2014/main" id="{673DBF2F-ED68-4E9A-BEDF-01E3FE6191F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6827EFE-2523-4016-A16C-2A8144B94C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B57BB56-D83B-4222-834A-ED3AE11F87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E5229C7-9E76-4A22-8530-0DD92C8171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242BB56-A19A-4077-8DF5-B257ED9A89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89615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BA1C74BE-D64F-4C5C-82F3-5BB722F30F3A}"/>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Monitoring Success of Strategies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monitor the success of your strategies, look at how your clients are during their activities with their communities and social networks. </a:t>
            </a:r>
          </a:p>
        </p:txBody>
      </p:sp>
      <p:pic>
        <p:nvPicPr>
          <p:cNvPr id="3" name="Picture 2" descr="Hand giving the thumbs up sign">
            <a:extLst>
              <a:ext uri="{FF2B5EF4-FFF2-40B4-BE49-F238E27FC236}">
                <a16:creationId xmlns:a16="http://schemas.microsoft.com/office/drawing/2014/main" id="{58F03BBC-1905-4B49-9A93-1E2846E6A3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53362" y="1984659"/>
            <a:ext cx="4571813" cy="3428859"/>
          </a:xfrm>
          <a:prstGeom prst="rect">
            <a:avLst/>
          </a:prstGeom>
        </p:spPr>
      </p:pic>
      <p:sp>
        <p:nvSpPr>
          <p:cNvPr id="9" name="Rectangle 8">
            <a:extLst>
              <a:ext uri="{FF2B5EF4-FFF2-40B4-BE49-F238E27FC236}">
                <a16:creationId xmlns:a16="http://schemas.microsoft.com/office/drawing/2014/main" id="{E1958E5C-BC23-46A2-8A64-BB93EE7514C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0512CB94-0898-45E5-AE3A-E324BE02D54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1D1FF4F-B787-4348-9695-2F102B3E51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86878F0-B563-485F-93D6-DE273A0A50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2009F57-AAF4-463D-BBE3-CC1A83A9B9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F7C2364-2ED5-4C10-81AE-385E1818E2A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7069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check for effectiveness by asking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my client enjoying </a:t>
            </a:r>
            <a:r>
              <a:rPr lang="en-US" sz="2200" dirty="0" err="1">
                <a:solidFill>
                  <a:schemeClr val="tx1">
                    <a:lumMod val="75000"/>
                    <a:lumOff val="25000"/>
                  </a:schemeClr>
                </a:solidFill>
              </a:rPr>
              <a:t>socialising</a:t>
            </a:r>
            <a:r>
              <a:rPr lang="en-US" sz="2200" dirty="0">
                <a:solidFill>
                  <a:schemeClr val="tx1">
                    <a:lumMod val="75000"/>
                    <a:lumOff val="25000"/>
                  </a:schemeClr>
                </a:solidFill>
              </a:rPr>
              <a:t> with their community or social network?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my client fully able to take part in their community or social network? Am I meeting all the needs of my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my client made any complaints or comments about the strategy so far? Have I addressed those complaints or comments?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the approach that I am using helping my client </a:t>
            </a:r>
            <a:r>
              <a:rPr lang="en-US" sz="2200" dirty="0" err="1">
                <a:solidFill>
                  <a:schemeClr val="tx1">
                    <a:lumMod val="75000"/>
                    <a:lumOff val="25000"/>
                  </a:schemeClr>
                </a:solidFill>
              </a:rPr>
              <a:t>socialise</a:t>
            </a:r>
            <a:r>
              <a:rPr lang="en-US" sz="2200" dirty="0">
                <a:solidFill>
                  <a:schemeClr val="tx1">
                    <a:lumMod val="75000"/>
                    <a:lumOff val="25000"/>
                  </a:schemeClr>
                </a:solidFill>
              </a:rPr>
              <a:t> with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the issues I have faced so far while using this strategy?</a:t>
            </a:r>
          </a:p>
        </p:txBody>
      </p:sp>
      <p:sp>
        <p:nvSpPr>
          <p:cNvPr id="6" name="Rectangle 5">
            <a:extLst>
              <a:ext uri="{FF2B5EF4-FFF2-40B4-BE49-F238E27FC236}">
                <a16:creationId xmlns:a16="http://schemas.microsoft.com/office/drawing/2014/main" id="{C95DC602-3E48-4A1E-A562-B72ED482DE0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5848F61B-4C9D-45BD-873B-3BAEFC2B5EE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3E552F8-A529-439D-96CA-1230FA9DF0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1D3A580-D72C-4922-A510-F208E29D0D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3847E8D-2075-418B-84CE-F27E037CB6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0C2A8B3-BFA5-4B42-9569-ECE88EC1EF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75721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know that your strategies are meeting the needs of your clients if they do the following:</a:t>
            </a:r>
          </a:p>
        </p:txBody>
      </p:sp>
      <p:graphicFrame>
        <p:nvGraphicFramePr>
          <p:cNvPr id="3" name="Table 2">
            <a:extLst>
              <a:ext uri="{FF2B5EF4-FFF2-40B4-BE49-F238E27FC236}">
                <a16:creationId xmlns:a16="http://schemas.microsoft.com/office/drawing/2014/main" id="{99F78B34-BA1E-44D6-8472-D6B4F2D87A9F}"/>
              </a:ext>
            </a:extLst>
          </p:cNvPr>
          <p:cNvGraphicFramePr>
            <a:graphicFrameLocks noGrp="1"/>
          </p:cNvGraphicFramePr>
          <p:nvPr>
            <p:extLst>
              <p:ext uri="{D42A27DB-BD31-4B8C-83A1-F6EECF244321}">
                <p14:modId xmlns:p14="http://schemas.microsoft.com/office/powerpoint/2010/main" val="1198258368"/>
              </p:ext>
            </p:extLst>
          </p:nvPr>
        </p:nvGraphicFramePr>
        <p:xfrm>
          <a:off x="947420" y="2792206"/>
          <a:ext cx="9733280" cy="3151394"/>
        </p:xfrm>
        <a:graphic>
          <a:graphicData uri="http://schemas.openxmlformats.org/drawingml/2006/table">
            <a:tbl>
              <a:tblPr firstRow="1" firstCol="1" bandRow="1">
                <a:tableStyleId>{912C8C85-51F0-491E-9774-3900AFEF0FD7}</a:tableStyleId>
              </a:tblPr>
              <a:tblGrid>
                <a:gridCol w="3667253">
                  <a:extLst>
                    <a:ext uri="{9D8B030D-6E8A-4147-A177-3AD203B41FA5}">
                      <a16:colId xmlns:a16="http://schemas.microsoft.com/office/drawing/2014/main" val="1147961105"/>
                    </a:ext>
                  </a:extLst>
                </a:gridCol>
                <a:gridCol w="6066027">
                  <a:extLst>
                    <a:ext uri="{9D8B030D-6E8A-4147-A177-3AD203B41FA5}">
                      <a16:colId xmlns:a16="http://schemas.microsoft.com/office/drawing/2014/main" val="2307954282"/>
                    </a:ext>
                  </a:extLst>
                </a:gridCol>
              </a:tblGrid>
              <a:tr h="454380">
                <a:tc>
                  <a:txBody>
                    <a:bodyPr/>
                    <a:lstStyle/>
                    <a:p>
                      <a:pPr marL="0" marR="64135" indent="-228600" algn="ctr">
                        <a:lnSpc>
                          <a:spcPct val="115000"/>
                        </a:lnSpc>
                        <a:spcBef>
                          <a:spcPts val="600"/>
                        </a:spcBef>
                        <a:spcAft>
                          <a:spcPts val="600"/>
                        </a:spcAft>
                      </a:pPr>
                      <a:r>
                        <a:rPr lang="en-AU" sz="2200">
                          <a:effectLst/>
                        </a:rPr>
                        <a:t>Criteria</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5000"/>
                        </a:lnSpc>
                        <a:spcBef>
                          <a:spcPts val="600"/>
                        </a:spcBef>
                        <a:spcAft>
                          <a:spcPts val="600"/>
                        </a:spcAft>
                      </a:pPr>
                      <a:r>
                        <a:rPr lang="en-AU" sz="2200">
                          <a:effectLst/>
                        </a:rPr>
                        <a:t>Details</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8452838"/>
                  </a:ext>
                </a:extLst>
              </a:tr>
              <a:tr h="1410237">
                <a:tc>
                  <a:txBody>
                    <a:bodyPr/>
                    <a:lstStyle/>
                    <a:p>
                      <a:pPr marL="0" marR="64135" indent="-228600" algn="ctr">
                        <a:lnSpc>
                          <a:spcPct val="115000"/>
                        </a:lnSpc>
                        <a:spcBef>
                          <a:spcPts val="600"/>
                        </a:spcBef>
                        <a:spcAft>
                          <a:spcPts val="600"/>
                        </a:spcAft>
                      </a:pPr>
                      <a:r>
                        <a:rPr lang="en-AU" sz="2200">
                          <a:solidFill>
                            <a:schemeClr val="tx1">
                              <a:lumMod val="75000"/>
                              <a:lumOff val="25000"/>
                            </a:schemeClr>
                          </a:solidFill>
                          <a:effectLst/>
                        </a:rPr>
                        <a:t>The client takes part in all aspects of the activity.</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lumMod val="40000"/>
                          <a:lumOff val="60000"/>
                        </a:schemeClr>
                      </a:solidFill>
                      <a:prstDash val="solid"/>
                      <a:round/>
                      <a:headEnd type="none" w="med" len="med"/>
                      <a:tailEnd type="none" w="med" len="med"/>
                    </a:lnR>
                  </a:tcPr>
                </a:tc>
                <a:tc>
                  <a:txBody>
                    <a:bodyPr/>
                    <a:lstStyle/>
                    <a:p>
                      <a:pPr marL="230400" marR="64135" lvl="0" indent="-230400">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You ensure that they do not feel left out.</a:t>
                      </a:r>
                      <a:endParaRPr lang="en-PH" sz="2200" dirty="0">
                        <a:solidFill>
                          <a:schemeClr val="tx1">
                            <a:lumMod val="75000"/>
                            <a:lumOff val="25000"/>
                          </a:schemeClr>
                        </a:solidFill>
                        <a:effectLst/>
                      </a:endParaRPr>
                    </a:p>
                    <a:p>
                      <a:pPr marL="230400" marR="64135" lvl="0" indent="-230400">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You provide them with all the tools they need to participate.</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lumMod val="40000"/>
                          <a:lumOff val="60000"/>
                        </a:schemeClr>
                      </a:solidFill>
                      <a:prstDash val="solid"/>
                      <a:round/>
                      <a:headEnd type="none" w="med" len="med"/>
                      <a:tailEnd type="none" w="med" len="med"/>
                    </a:lnL>
                  </a:tcPr>
                </a:tc>
                <a:extLst>
                  <a:ext uri="{0D108BD9-81ED-4DB2-BD59-A6C34878D82A}">
                    <a16:rowId xmlns:a16="http://schemas.microsoft.com/office/drawing/2014/main" val="425845212"/>
                  </a:ext>
                </a:extLst>
              </a:tr>
              <a:tr h="1286777">
                <a:tc>
                  <a:txBody>
                    <a:bodyPr/>
                    <a:lstStyle/>
                    <a:p>
                      <a:pPr marL="0" marR="64135" indent="-228600" algn="ctr">
                        <a:lnSpc>
                          <a:spcPct val="115000"/>
                        </a:lnSpc>
                        <a:spcBef>
                          <a:spcPts val="600"/>
                        </a:spcBef>
                        <a:spcAft>
                          <a:spcPts val="600"/>
                        </a:spcAft>
                      </a:pPr>
                      <a:r>
                        <a:rPr lang="en-AU" sz="2200">
                          <a:solidFill>
                            <a:schemeClr val="tx1">
                              <a:lumMod val="75000"/>
                              <a:lumOff val="25000"/>
                            </a:schemeClr>
                          </a:solidFill>
                          <a:effectLst/>
                        </a:rPr>
                        <a:t>The client finds the activity safe and enjoyable.</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lumMod val="40000"/>
                          <a:lumOff val="60000"/>
                        </a:schemeClr>
                      </a:solidFill>
                      <a:prstDash val="solid"/>
                      <a:round/>
                      <a:headEnd type="none" w="med" len="med"/>
                      <a:tailEnd type="none" w="med" len="med"/>
                    </a:lnR>
                  </a:tcPr>
                </a:tc>
                <a:tc>
                  <a:txBody>
                    <a:bodyPr/>
                    <a:lstStyle/>
                    <a:p>
                      <a:pPr marL="230400" marR="64135" lvl="0" indent="-230400">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They are having fun.</a:t>
                      </a:r>
                      <a:endParaRPr lang="en-PH" sz="2200" dirty="0">
                        <a:solidFill>
                          <a:schemeClr val="tx1">
                            <a:lumMod val="75000"/>
                            <a:lumOff val="25000"/>
                          </a:schemeClr>
                        </a:solidFill>
                        <a:effectLst/>
                      </a:endParaRPr>
                    </a:p>
                    <a:p>
                      <a:pPr marL="230400" marR="64135" lvl="0" indent="-230400">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They are not experiencing discrimination.</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lumMod val="40000"/>
                          <a:lumOff val="60000"/>
                        </a:schemeClr>
                      </a:solidFill>
                      <a:prstDash val="solid"/>
                      <a:round/>
                      <a:headEnd type="none" w="med" len="med"/>
                      <a:tailEnd type="none" w="med" len="med"/>
                    </a:lnL>
                  </a:tcPr>
                </a:tc>
                <a:extLst>
                  <a:ext uri="{0D108BD9-81ED-4DB2-BD59-A6C34878D82A}">
                    <a16:rowId xmlns:a16="http://schemas.microsoft.com/office/drawing/2014/main" val="300312370"/>
                  </a:ext>
                </a:extLst>
              </a:tr>
            </a:tbl>
          </a:graphicData>
        </a:graphic>
      </p:graphicFrame>
      <p:sp>
        <p:nvSpPr>
          <p:cNvPr id="10" name="Rectangle 9">
            <a:extLst>
              <a:ext uri="{FF2B5EF4-FFF2-40B4-BE49-F238E27FC236}">
                <a16:creationId xmlns:a16="http://schemas.microsoft.com/office/drawing/2014/main" id="{C09D4083-7F40-4C40-9339-031343FFA8B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8E5B1D0D-DA7C-4C41-B359-C15CE03BF70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8F3E9F0-D100-44A9-8B44-228206CD96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E341908-264A-41FB-AE39-1F2FAA3591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C808F7F-6B55-472B-9F7F-FF9E75EE8E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BC36755-AB10-449D-B918-DD6A86DC9E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88227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know that your strategies are meeting the needs of your clients if they do the following:</a:t>
            </a:r>
          </a:p>
        </p:txBody>
      </p:sp>
      <p:graphicFrame>
        <p:nvGraphicFramePr>
          <p:cNvPr id="3" name="Table 2">
            <a:extLst>
              <a:ext uri="{FF2B5EF4-FFF2-40B4-BE49-F238E27FC236}">
                <a16:creationId xmlns:a16="http://schemas.microsoft.com/office/drawing/2014/main" id="{99F78B34-BA1E-44D6-8472-D6B4F2D87A9F}"/>
              </a:ext>
            </a:extLst>
          </p:cNvPr>
          <p:cNvGraphicFramePr>
            <a:graphicFrameLocks noGrp="1"/>
          </p:cNvGraphicFramePr>
          <p:nvPr>
            <p:extLst>
              <p:ext uri="{D42A27DB-BD31-4B8C-83A1-F6EECF244321}">
                <p14:modId xmlns:p14="http://schemas.microsoft.com/office/powerpoint/2010/main" val="2351968832"/>
              </p:ext>
            </p:extLst>
          </p:nvPr>
        </p:nvGraphicFramePr>
        <p:xfrm>
          <a:off x="947420" y="2792207"/>
          <a:ext cx="9733280" cy="1598724"/>
        </p:xfrm>
        <a:graphic>
          <a:graphicData uri="http://schemas.openxmlformats.org/drawingml/2006/table">
            <a:tbl>
              <a:tblPr firstRow="1" firstCol="1" bandRow="1">
                <a:tableStyleId>{912C8C85-51F0-491E-9774-3900AFEF0FD7}</a:tableStyleId>
              </a:tblPr>
              <a:tblGrid>
                <a:gridCol w="3667253">
                  <a:extLst>
                    <a:ext uri="{9D8B030D-6E8A-4147-A177-3AD203B41FA5}">
                      <a16:colId xmlns:a16="http://schemas.microsoft.com/office/drawing/2014/main" val="1147961105"/>
                    </a:ext>
                  </a:extLst>
                </a:gridCol>
                <a:gridCol w="6066027">
                  <a:extLst>
                    <a:ext uri="{9D8B030D-6E8A-4147-A177-3AD203B41FA5}">
                      <a16:colId xmlns:a16="http://schemas.microsoft.com/office/drawing/2014/main" val="2307954282"/>
                    </a:ext>
                  </a:extLst>
                </a:gridCol>
              </a:tblGrid>
              <a:tr h="427925">
                <a:tc>
                  <a:txBody>
                    <a:bodyPr/>
                    <a:lstStyle/>
                    <a:p>
                      <a:pPr marL="0" marR="64135" indent="-228600" algn="ctr">
                        <a:lnSpc>
                          <a:spcPct val="115000"/>
                        </a:lnSpc>
                        <a:spcBef>
                          <a:spcPts val="600"/>
                        </a:spcBef>
                        <a:spcAft>
                          <a:spcPts val="600"/>
                        </a:spcAft>
                      </a:pPr>
                      <a:r>
                        <a:rPr lang="en-AU" sz="2200">
                          <a:effectLst/>
                        </a:rPr>
                        <a:t>Criteria</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228600" algn="ctr">
                        <a:lnSpc>
                          <a:spcPct val="115000"/>
                        </a:lnSpc>
                        <a:spcBef>
                          <a:spcPts val="600"/>
                        </a:spcBef>
                        <a:spcAft>
                          <a:spcPts val="600"/>
                        </a:spcAft>
                      </a:pPr>
                      <a:r>
                        <a:rPr lang="en-AU" sz="2200" dirty="0">
                          <a:effectLst/>
                        </a:rPr>
                        <a:t>Details</a:t>
                      </a:r>
                      <a:endParaRPr lang="en-PH"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8452838"/>
                  </a:ext>
                </a:extLst>
              </a:tr>
              <a:tr h="1170799">
                <a:tc>
                  <a:txBody>
                    <a:bodyPr/>
                    <a:lstStyle/>
                    <a:p>
                      <a:pPr marL="0" marR="64135" indent="-228600" algn="ctr">
                        <a:lnSpc>
                          <a:spcPct val="115000"/>
                        </a:lnSpc>
                        <a:spcBef>
                          <a:spcPts val="600"/>
                        </a:spcBef>
                        <a:spcAft>
                          <a:spcPts val="600"/>
                        </a:spcAft>
                      </a:pPr>
                      <a:r>
                        <a:rPr lang="en-AU" sz="2200">
                          <a:solidFill>
                            <a:schemeClr val="tx1">
                              <a:lumMod val="75000"/>
                              <a:lumOff val="25000"/>
                            </a:schemeClr>
                          </a:solidFill>
                          <a:effectLst/>
                        </a:rPr>
                        <a:t>You address the client’s feedback and complaints.</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lumMod val="40000"/>
                          <a:lumOff val="60000"/>
                        </a:schemeClr>
                      </a:solidFill>
                      <a:prstDash val="solid"/>
                      <a:round/>
                      <a:headEnd type="none" w="med" len="med"/>
                      <a:tailEnd type="none" w="med" len="med"/>
                    </a:lnR>
                  </a:tcPr>
                </a:tc>
                <a:tc>
                  <a:txBody>
                    <a:bodyPr/>
                    <a:lstStyle/>
                    <a:p>
                      <a:pPr marL="230400" marR="64135" lvl="0" indent="-230400">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You provide solutions to the issues the client raises.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lumMod val="40000"/>
                          <a:lumOff val="60000"/>
                        </a:schemeClr>
                      </a:solidFill>
                      <a:prstDash val="solid"/>
                      <a:round/>
                      <a:headEnd type="none" w="med" len="med"/>
                      <a:tailEnd type="none" w="med" len="med"/>
                    </a:lnL>
                  </a:tcPr>
                </a:tc>
                <a:extLst>
                  <a:ext uri="{0D108BD9-81ED-4DB2-BD59-A6C34878D82A}">
                    <a16:rowId xmlns:a16="http://schemas.microsoft.com/office/drawing/2014/main" val="348366893"/>
                  </a:ext>
                </a:extLst>
              </a:tr>
            </a:tbl>
          </a:graphicData>
        </a:graphic>
      </p:graphicFrame>
      <p:sp>
        <p:nvSpPr>
          <p:cNvPr id="8" name="Rectangle 7">
            <a:extLst>
              <a:ext uri="{FF2B5EF4-FFF2-40B4-BE49-F238E27FC236}">
                <a16:creationId xmlns:a16="http://schemas.microsoft.com/office/drawing/2014/main" id="{A9055DA2-8F2B-431A-A4C1-C73C705B1A4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454361CF-CCBB-4825-AD96-57A87E2797B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E060B9D-E5D5-4984-930E-38EDE1A46E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0139615-3B10-477B-9E58-B9DBE1B306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CE19C4B-28ED-4C57-96CA-9E7DC39C6F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1BB42B7-D822-47A2-9F01-D2F4338032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1355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3E5115BB-93A1-49E3-B184-C3CCD8908A88}"/>
              </a:ext>
            </a:extLst>
          </p:cNvPr>
          <p:cNvSpPr txBox="1">
            <a:spLocks/>
          </p:cNvSpPr>
          <p:nvPr/>
        </p:nvSpPr>
        <p:spPr>
          <a:xfrm>
            <a:off x="838200" y="182562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Consulting With the Client and Your Supervisor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gathered your observations on the implemented strategies, you must consult with the client and your supervisor. </a:t>
            </a:r>
          </a:p>
        </p:txBody>
      </p:sp>
      <p:sp>
        <p:nvSpPr>
          <p:cNvPr id="9" name="Rectangle 8">
            <a:extLst>
              <a:ext uri="{FF2B5EF4-FFF2-40B4-BE49-F238E27FC236}">
                <a16:creationId xmlns:a16="http://schemas.microsoft.com/office/drawing/2014/main" id="{0C91CA99-230C-4DEE-9D57-BBDC793D7C4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2" name="Picture 1">
            <a:extLst>
              <a:ext uri="{FF2B5EF4-FFF2-40B4-BE49-F238E27FC236}">
                <a16:creationId xmlns:a16="http://schemas.microsoft.com/office/drawing/2014/main" id="{6A1ED27B-B81A-8D8B-940E-5047C3CB035F}"/>
              </a:ext>
            </a:extLst>
          </p:cNvPr>
          <p:cNvPicPr>
            <a:picLocks noChangeAspect="1"/>
          </p:cNvPicPr>
          <p:nvPr/>
        </p:nvPicPr>
        <p:blipFill>
          <a:blip r:embed="rId3"/>
          <a:stretch>
            <a:fillRect/>
          </a:stretch>
        </p:blipFill>
        <p:spPr>
          <a:xfrm>
            <a:off x="6354410" y="1455345"/>
            <a:ext cx="4570765" cy="3429000"/>
          </a:xfrm>
          <a:prstGeom prst="rect">
            <a:avLst/>
          </a:prstGeom>
        </p:spPr>
      </p:pic>
      <p:pic>
        <p:nvPicPr>
          <p:cNvPr id="7" name="Picture 6">
            <a:extLst>
              <a:ext uri="{FF2B5EF4-FFF2-40B4-BE49-F238E27FC236}">
                <a16:creationId xmlns:a16="http://schemas.microsoft.com/office/drawing/2014/main" id="{45E7DDFF-CF1E-4523-9892-CF61B51D62C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806396D-C12D-4FE6-AE29-924EA00647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EF3AC8D-598F-45EA-9808-BC79D638EA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FFC236F-869E-464D-A6F6-252C8E496C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8AC0A37-1918-45DF-8098-0B5448182CA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048682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rcRect l="10988" r="10988"/>
          <a:stretch/>
        </p:blipFill>
        <p:spPr>
          <a:xfrm>
            <a:off x="6749183" y="1103745"/>
            <a:ext cx="5442817" cy="4650509"/>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89604" y="0"/>
            <a:ext cx="5655600" cy="68579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600" b="1" dirty="0">
                <a:solidFill>
                  <a:schemeClr val="tx1">
                    <a:lumMod val="50000"/>
                    <a:lumOff val="50000"/>
                  </a:schemeClr>
                </a:solidFill>
                <a:latin typeface="Arial" panose="020B0604020202020204" pitchFamily="34" charset="0"/>
                <a:cs typeface="Arial" panose="020B0604020202020204" pitchFamily="34" charset="0"/>
              </a:rPr>
              <a:t>3.7  </a:t>
            </a:r>
          </a:p>
          <a:p>
            <a:r>
              <a:rPr lang="en-US" sz="5600" b="1" dirty="0">
                <a:solidFill>
                  <a:schemeClr val="tx1">
                    <a:lumMod val="50000"/>
                    <a:lumOff val="50000"/>
                  </a:schemeClr>
                </a:solidFill>
                <a:latin typeface="Arial" panose="020B0604020202020204" pitchFamily="34" charset="0"/>
                <a:cs typeface="Arial" panose="020B0604020202020204" pitchFamily="34" charset="0"/>
              </a:rPr>
              <a:t>Identify Own Limitations in Addressing Issues and Seek Advice From Supervisor</a:t>
            </a:r>
            <a:endParaRPr lang="en-AU" sz="56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95693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37957367-7D7E-4C34-937A-D34051FA4F86}"/>
              </a:ext>
            </a:extLst>
          </p:cNvPr>
          <p:cNvSpPr txBox="1">
            <a:spLocks/>
          </p:cNvSpPr>
          <p:nvPr/>
        </p:nvSpPr>
        <p:spPr>
          <a:xfrm>
            <a:off x="838200"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working with persons with disability, you should know what you are and are not qualified to do.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Understanding this will help you to </a:t>
            </a:r>
            <a:r>
              <a:rPr lang="en-US" sz="2200" dirty="0" err="1">
                <a:solidFill>
                  <a:schemeClr val="tx1">
                    <a:lumMod val="75000"/>
                    <a:lumOff val="25000"/>
                  </a:schemeClr>
                </a:solidFill>
              </a:rPr>
              <a:t>recognise</a:t>
            </a:r>
            <a:r>
              <a:rPr lang="en-US" sz="2200" dirty="0">
                <a:solidFill>
                  <a:schemeClr val="tx1">
                    <a:lumMod val="75000"/>
                    <a:lumOff val="25000"/>
                  </a:schemeClr>
                </a:solidFill>
              </a:rPr>
              <a:t> your limitations when addressing issues.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identified, you must seek the support of your supervisor. </a:t>
            </a:r>
          </a:p>
        </p:txBody>
      </p:sp>
      <p:sp>
        <p:nvSpPr>
          <p:cNvPr id="11" name="Rectangle 10">
            <a:extLst>
              <a:ext uri="{FF2B5EF4-FFF2-40B4-BE49-F238E27FC236}">
                <a16:creationId xmlns:a16="http://schemas.microsoft.com/office/drawing/2014/main" id="{12045D7A-37C0-4735-9FDA-E139DF662DD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5" name="Picture 4">
            <a:extLst>
              <a:ext uri="{FF2B5EF4-FFF2-40B4-BE49-F238E27FC236}">
                <a16:creationId xmlns:a16="http://schemas.microsoft.com/office/drawing/2014/main" id="{C48B7C33-604A-48B8-A220-61375BCB8F2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435E661-D763-4FF2-BA86-24F3E49782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6516919-B65E-44F6-97B5-A31CBB146A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61B081E-031C-4C3C-BAE2-3EE9A2C5CF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1C66AA3-A946-4FDF-A244-D9FC1978A5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83353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Autofit/>
          </a:bodyPr>
          <a:lstStyle/>
          <a:p>
            <a:r>
              <a:rPr lang="en-US" b="1">
                <a:solidFill>
                  <a:srgbClr val="FF595E"/>
                </a:solidFill>
                <a:latin typeface="+mn-lt"/>
              </a:rPr>
              <a:t>3.7.1 Understanding Scope of Own Job Role or Ability</a:t>
            </a:r>
            <a:endParaRPr lang="en-AU" b="1">
              <a:solidFill>
                <a:srgbClr val="FF595E"/>
              </a:solidFill>
              <a:highlight>
                <a:srgbClr val="FFFF00"/>
              </a:highlight>
              <a:latin typeface="+mn-lt"/>
            </a:endParaRPr>
          </a:p>
        </p:txBody>
      </p:sp>
      <p:sp>
        <p:nvSpPr>
          <p:cNvPr id="9" name="Content Placeholder 2">
            <a:extLst>
              <a:ext uri="{FF2B5EF4-FFF2-40B4-BE49-F238E27FC236}">
                <a16:creationId xmlns:a16="http://schemas.microsoft.com/office/drawing/2014/main" id="{E1E618B4-4D99-4C08-B0A8-21394001CA1F}"/>
              </a:ext>
            </a:extLst>
          </p:cNvPr>
          <p:cNvSpPr txBox="1">
            <a:spLocks/>
          </p:cNvSpPr>
          <p:nvPr/>
        </p:nvSpPr>
        <p:spPr>
          <a:xfrm>
            <a:off x="838200"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scope of your job role is the limitation of your role based on your position and training.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find out your scope of practice by looking at your job position in your employee handbook.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Going beyond your scope of practice or ability can lead to negative consequences.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accidentally cause harm to your clients if you do something outside of your work role or training.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confirm your responsibilities and expectations with your supervisor.  </a:t>
            </a:r>
          </a:p>
        </p:txBody>
      </p:sp>
      <p:sp>
        <p:nvSpPr>
          <p:cNvPr id="8" name="Rectangle 7">
            <a:extLst>
              <a:ext uri="{FF2B5EF4-FFF2-40B4-BE49-F238E27FC236}">
                <a16:creationId xmlns:a16="http://schemas.microsoft.com/office/drawing/2014/main" id="{BAA8B0C2-ECB1-46D7-A500-272FB488173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6" name="Picture 5">
            <a:extLst>
              <a:ext uri="{FF2B5EF4-FFF2-40B4-BE49-F238E27FC236}">
                <a16:creationId xmlns:a16="http://schemas.microsoft.com/office/drawing/2014/main" id="{873DBB08-CC48-45CE-94F1-B16E8AA1314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249A0AF-08D0-4B52-989F-CCD83A65DB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5E8BF30-5DB4-4D31-AD3E-855D236C82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F9E450F-C8D6-4BD5-9ED8-F5DD00AB0C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F43326-BE71-4867-9965-4D3119A947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288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what has been mentioned, persons with disability may also encounter the following barriers to community participation and social inclusion:</a:t>
            </a:r>
          </a:p>
        </p:txBody>
      </p:sp>
      <p:sp>
        <p:nvSpPr>
          <p:cNvPr id="9" name="Rectangle 8">
            <a:extLst>
              <a:ext uri="{FF2B5EF4-FFF2-40B4-BE49-F238E27FC236}">
                <a16:creationId xmlns:a16="http://schemas.microsoft.com/office/drawing/2014/main" id="{077E47E7-93C9-462D-BEDA-F9CF910C64D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graphicFrame>
        <p:nvGraphicFramePr>
          <p:cNvPr id="2" name="Diagram 1">
            <a:extLst>
              <a:ext uri="{FF2B5EF4-FFF2-40B4-BE49-F238E27FC236}">
                <a16:creationId xmlns:a16="http://schemas.microsoft.com/office/drawing/2014/main" id="{920475B8-5B31-4664-3F4F-4F176E1865D7}"/>
              </a:ext>
            </a:extLst>
          </p:cNvPr>
          <p:cNvGraphicFramePr/>
          <p:nvPr>
            <p:extLst>
              <p:ext uri="{D42A27DB-BD31-4B8C-83A1-F6EECF244321}">
                <p14:modId xmlns:p14="http://schemas.microsoft.com/office/powerpoint/2010/main" val="1519291897"/>
              </p:ext>
            </p:extLst>
          </p:nvPr>
        </p:nvGraphicFramePr>
        <p:xfrm>
          <a:off x="1229851" y="2739388"/>
          <a:ext cx="9301018" cy="2931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49AC1DF-EF12-42E9-BD09-7EDD0C5BCF8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D5C2E05-AA6B-4B55-AB57-CF6FB7F958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AA455EC-679A-404B-8E28-6B957C3160D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5CF1FD9-58DC-47E1-A89F-6738581829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0DB6146-75C4-4BBA-AD1D-43263C5EF48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91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supervisor is responsible for: </a:t>
            </a:r>
          </a:p>
        </p:txBody>
      </p:sp>
      <p:graphicFrame>
        <p:nvGraphicFramePr>
          <p:cNvPr id="6" name="Diagram 5">
            <a:extLst>
              <a:ext uri="{FF2B5EF4-FFF2-40B4-BE49-F238E27FC236}">
                <a16:creationId xmlns:a16="http://schemas.microsoft.com/office/drawing/2014/main" id="{E4A1FABB-9D11-48A9-B133-D73724715819}"/>
              </a:ext>
            </a:extLst>
          </p:cNvPr>
          <p:cNvGraphicFramePr/>
          <p:nvPr>
            <p:extLst>
              <p:ext uri="{D42A27DB-BD31-4B8C-83A1-F6EECF244321}">
                <p14:modId xmlns:p14="http://schemas.microsoft.com/office/powerpoint/2010/main" val="2242492261"/>
              </p:ext>
            </p:extLst>
          </p:nvPr>
        </p:nvGraphicFramePr>
        <p:xfrm>
          <a:off x="911746" y="2367280"/>
          <a:ext cx="10011000" cy="365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9ED2FE2C-20CA-48A1-8E6A-10ED416D831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80030757-EB7D-4153-87E6-6ED176E8D4C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6042D7F-6BD8-4322-9429-B0BF11EDA51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81761C1-7B9D-4BCA-97E1-027A814C8F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5DDEABE-DAD4-4E82-966E-E09B76138E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FBE1193-7147-4C03-87F5-5F2B54F7798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690624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identifying limitations with your supervisor, you may ask them the following questions:</a:t>
            </a:r>
          </a:p>
        </p:txBody>
      </p:sp>
      <p:graphicFrame>
        <p:nvGraphicFramePr>
          <p:cNvPr id="8" name="Diagram 7">
            <a:extLst>
              <a:ext uri="{FF2B5EF4-FFF2-40B4-BE49-F238E27FC236}">
                <a16:creationId xmlns:a16="http://schemas.microsoft.com/office/drawing/2014/main" id="{9B734660-C35C-4BD4-811A-49F05E391D61}"/>
              </a:ext>
            </a:extLst>
          </p:cNvPr>
          <p:cNvGraphicFramePr/>
          <p:nvPr>
            <p:extLst>
              <p:ext uri="{D42A27DB-BD31-4B8C-83A1-F6EECF244321}">
                <p14:modId xmlns:p14="http://schemas.microsoft.com/office/powerpoint/2010/main" val="4121920370"/>
              </p:ext>
            </p:extLst>
          </p:nvPr>
        </p:nvGraphicFramePr>
        <p:xfrm>
          <a:off x="937146" y="2709908"/>
          <a:ext cx="9985600" cy="32971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7913135A-ACBB-4B6F-AA3F-A2EDF2B7970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4CF78613-2994-48B8-B1E7-10456C537DB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F4FF3CF-DC53-40E0-9850-93AED5A4290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8109FE9F-D610-4BCE-920A-BD0F19B680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18408CAA-1E9A-4BE5-AF4B-9D16A65677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25140A7-04FA-4AF1-9BCC-0EC364370FF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036026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identifying limitations with your supervisor, you may ask them the following questions:</a:t>
            </a:r>
          </a:p>
        </p:txBody>
      </p:sp>
      <p:graphicFrame>
        <p:nvGraphicFramePr>
          <p:cNvPr id="8" name="Diagram 7">
            <a:extLst>
              <a:ext uri="{FF2B5EF4-FFF2-40B4-BE49-F238E27FC236}">
                <a16:creationId xmlns:a16="http://schemas.microsoft.com/office/drawing/2014/main" id="{9B734660-C35C-4BD4-811A-49F05E391D61}"/>
              </a:ext>
            </a:extLst>
          </p:cNvPr>
          <p:cNvGraphicFramePr/>
          <p:nvPr>
            <p:extLst>
              <p:ext uri="{D42A27DB-BD31-4B8C-83A1-F6EECF244321}">
                <p14:modId xmlns:p14="http://schemas.microsoft.com/office/powerpoint/2010/main" val="462985340"/>
              </p:ext>
            </p:extLst>
          </p:nvPr>
        </p:nvGraphicFramePr>
        <p:xfrm>
          <a:off x="900932" y="2800444"/>
          <a:ext cx="10021814" cy="1662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83E09F24-0000-40D8-9DA6-264755CC5E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2C2A6AD2-6D29-4C99-9801-5B0EB8D265A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6E31839-6426-489B-B618-7C39DCA176A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D3DF3ED1-A573-4456-A494-6405BF8A02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35A3E541-ED96-4D8F-8989-29141EC7A4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818495-473E-42EC-A756-1575A05ABF1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447172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Autofit/>
          </a:bodyPr>
          <a:lstStyle/>
          <a:p>
            <a:r>
              <a:rPr lang="en-US" b="1">
                <a:solidFill>
                  <a:srgbClr val="FF595E"/>
                </a:solidFill>
                <a:latin typeface="+mn-lt"/>
              </a:rPr>
              <a:t>3.7.2 Seeking Advice From Supervisor</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D6B422DD-57D6-4680-803F-A3F45FF19743}"/>
              </a:ext>
            </a:extLst>
          </p:cNvPr>
          <p:cNvSpPr txBox="1">
            <a:spLocks/>
          </p:cNvSpPr>
          <p:nvPr/>
        </p:nvSpPr>
        <p:spPr>
          <a:xfrm>
            <a:off x="838200"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strategies when seeking advice from your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the part of your client’s care that falls outside your job role or ability.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best time to seek your supervisor’s advice.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what you need clearly, briefly and honestly.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any new information regarding the client’s care. </a:t>
            </a:r>
          </a:p>
        </p:txBody>
      </p:sp>
      <p:sp>
        <p:nvSpPr>
          <p:cNvPr id="10" name="Rectangle 9">
            <a:extLst>
              <a:ext uri="{FF2B5EF4-FFF2-40B4-BE49-F238E27FC236}">
                <a16:creationId xmlns:a16="http://schemas.microsoft.com/office/drawing/2014/main" id="{38850DC8-52A8-40A6-8448-BB9D9B16889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Identify, Address and Monitor Barriers to Community Participation and Social Inclusion</a:t>
            </a:r>
          </a:p>
        </p:txBody>
      </p:sp>
      <p:pic>
        <p:nvPicPr>
          <p:cNvPr id="7" name="Picture 6">
            <a:extLst>
              <a:ext uri="{FF2B5EF4-FFF2-40B4-BE49-F238E27FC236}">
                <a16:creationId xmlns:a16="http://schemas.microsoft.com/office/drawing/2014/main" id="{602215D0-468F-4958-8419-1F8802526F0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CA7692F-B91E-4559-B8E9-97052F893A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15CEBC4-B124-4388-BFB1-DB2C99E2EC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32A3DB4-58A7-4470-92DF-4492959D5A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B04E9F1-332A-485E-A555-A9920BFB0D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611959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71512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opportunities for community participation and social inclusion</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Implement strategies for community participation and inclusion</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address and monitor barriers to community participation and social inclusion</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3</a:t>
            </a:r>
            <a:endParaRPr lang="en-US" sz="2000" b="1">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881AB74D-E27A-4857-A537-36D509AC2F4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7854910-42C4-4B36-86EB-E2A93D9288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099A956-C3A3-4198-9760-874B07BBE3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A1B68B8-9D14-4AF0-8425-5BBB6E4237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CB69522-4C20-4873-A883-BB9B854425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30E3A4-971F-488C-9B5A-D563D0F1C45B}"/>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sp>
        <p:nvSpPr>
          <p:cNvPr id="5" name="Content Placeholder 2">
            <a:extLst>
              <a:ext uri="{FF2B5EF4-FFF2-40B4-BE49-F238E27FC236}">
                <a16:creationId xmlns:a16="http://schemas.microsoft.com/office/drawing/2014/main" id="{67526DA9-3950-4A91-B427-ECDC89654397}"/>
              </a:ext>
            </a:extLst>
          </p:cNvPr>
          <p:cNvSpPr>
            <a:spLocks noGrp="1"/>
          </p:cNvSpPr>
          <p:nvPr>
            <p:ph idx="1"/>
          </p:nvPr>
        </p:nvSpPr>
        <p:spPr>
          <a:xfrm>
            <a:off x="838201" y="1825625"/>
            <a:ext cx="7162800"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opportunities for community participation and social inclusion</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Implement strategies for community participation and inclusion</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address and monitor barriers to community participation and social inclusion</a:t>
            </a:r>
          </a:p>
        </p:txBody>
      </p:sp>
      <p:pic>
        <p:nvPicPr>
          <p:cNvPr id="6" name="Graphic 5" descr="Backpack with stack of books and pear">
            <a:extLst>
              <a:ext uri="{FF2B5EF4-FFF2-40B4-BE49-F238E27FC236}">
                <a16:creationId xmlns:a16="http://schemas.microsoft.com/office/drawing/2014/main" id="{BCCCD249-7EB3-439E-9301-7113FC00F6E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38305719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2FFF96-2980-4F18-BCE8-18ABB8CCE28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Content Placeholder 2">
            <a:extLst>
              <a:ext uri="{FF2B5EF4-FFF2-40B4-BE49-F238E27FC236}">
                <a16:creationId xmlns:a16="http://schemas.microsoft.com/office/drawing/2014/main" id="{8BF79CAB-56D3-41F0-A30C-9A5807B29E1B}"/>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CHCDIS012 Presentation</a:t>
            </a:r>
            <a:endParaRPr lang="en-US" sz="2000" b="1">
              <a:solidFill>
                <a:schemeClr val="bg1">
                  <a:lumMod val="65000"/>
                </a:schemeClr>
              </a:solidFill>
              <a:ea typeface="Open Sans" pitchFamily="34" charset="0"/>
              <a:cs typeface="Open Sans" pitchFamily="34" charset="0"/>
            </a:endParaRPr>
          </a:p>
        </p:txBody>
      </p:sp>
      <p:pic>
        <p:nvPicPr>
          <p:cNvPr id="4" name="Picture 3">
            <a:extLst>
              <a:ext uri="{FF2B5EF4-FFF2-40B4-BE49-F238E27FC236}">
                <a16:creationId xmlns:a16="http://schemas.microsoft.com/office/drawing/2014/main" id="{EC228BEE-3F3A-4263-8624-DFF3A5E475B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7E19141B-FDEE-497A-9AAC-4B3678E593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24D6582-BC34-42C5-87B9-BA6F9789B0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F30C3D8-E6AD-453A-A8A8-33F49B6CD4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653A4DD-B9E7-4DD3-B24A-D8FEA3B675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77024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D1E7F1-BE6C-4136-8E73-7E42633D510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3" name="Content Placeholder 4">
            <a:extLst>
              <a:ext uri="{FF2B5EF4-FFF2-40B4-BE49-F238E27FC236}">
                <a16:creationId xmlns:a16="http://schemas.microsoft.com/office/drawing/2014/main" id="{C9B6E42A-EDE6-4B4E-A7D7-2A97F5954378}"/>
              </a:ext>
            </a:extLst>
          </p:cNvPr>
          <p:cNvGraphicFramePr>
            <a:graphicFrameLocks noGrp="1"/>
          </p:cNvGraphicFramePr>
          <p:nvPr>
            <p:ph idx="1"/>
            <p:extLst>
              <p:ext uri="{D42A27DB-BD31-4B8C-83A1-F6EECF244321}">
                <p14:modId xmlns:p14="http://schemas.microsoft.com/office/powerpoint/2010/main" val="2643903382"/>
              </p:ext>
            </p:extLst>
          </p:nvPr>
        </p:nvGraphicFramePr>
        <p:xfrm>
          <a:off x="838200" y="1825625"/>
          <a:ext cx="10515597" cy="2788349"/>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val="1531394190"/>
                    </a:ext>
                  </a:extLst>
                </a:gridCol>
                <a:gridCol w="3505199">
                  <a:extLst>
                    <a:ext uri="{9D8B030D-6E8A-4147-A177-3AD203B41FA5}">
                      <a16:colId xmlns:a16="http://schemas.microsoft.com/office/drawing/2014/main" val="2823907414"/>
                    </a:ext>
                  </a:extLst>
                </a:gridCol>
                <a:gridCol w="3505199">
                  <a:extLst>
                    <a:ext uri="{9D8B030D-6E8A-4147-A177-3AD203B41FA5}">
                      <a16:colId xmlns:a16="http://schemas.microsoft.com/office/drawing/2014/main" val="3464391439"/>
                    </a:ext>
                  </a:extLst>
                </a:gridCol>
              </a:tblGrid>
              <a:tr h="360000">
                <a:tc>
                  <a:txBody>
                    <a:bodyPr/>
                    <a:lstStyle/>
                    <a:p>
                      <a:pPr algn="ctr">
                        <a:lnSpc>
                          <a:spcPct val="114000"/>
                        </a:lnSpc>
                        <a:spcBef>
                          <a:spcPts val="600"/>
                        </a:spcBef>
                        <a:spcAft>
                          <a:spcPts val="600"/>
                        </a:spcAft>
                      </a:pPr>
                      <a:r>
                        <a:rPr lang="en-AU" b="1">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val="3572093837"/>
                  </a:ext>
                </a:extLst>
              </a:tr>
              <a:tr h="360000">
                <a:tc>
                  <a:txBody>
                    <a:bodyPr/>
                    <a:lstStyle/>
                    <a:p>
                      <a:pPr lvl="0" algn="ctr"/>
                      <a:r>
                        <a:rPr lang="en-US" sz="1800" baseline="0" dirty="0">
                          <a:solidFill>
                            <a:schemeClr val="tx1">
                              <a:lumMod val="75000"/>
                              <a:lumOff val="25000"/>
                            </a:schemeClr>
                          </a:solidFill>
                        </a:rPr>
                        <a:t>13 January 2023</a:t>
                      </a:r>
                      <a:endParaRPr lang="en-US" sz="1800" dirty="0">
                        <a:solidFill>
                          <a:schemeClr val="tx1">
                            <a:lumMod val="75000"/>
                            <a:lumOff val="25000"/>
                          </a:schemeClr>
                        </a:solidFill>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764239"/>
                  </a:ext>
                </a:extLst>
              </a:tr>
              <a:tr h="360000">
                <a:tc>
                  <a:txBody>
                    <a:bodyPr/>
                    <a:lstStyle/>
                    <a:p>
                      <a:pPr lvl="0" algn="ctr"/>
                      <a:r>
                        <a:rPr lang="en-US" sz="1800" dirty="0">
                          <a:solidFill>
                            <a:schemeClr val="tx1">
                              <a:lumMod val="75000"/>
                              <a:lumOff val="25000"/>
                            </a:schemeClr>
                          </a:solidFill>
                        </a:rPr>
                        <a:t>14 April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1.1 endorsed for use</a:t>
                      </a:r>
                    </a:p>
                    <a:p>
                      <a:pPr algn="ctr">
                        <a:lnSpc>
                          <a:spcPct val="114000"/>
                        </a:lnSpc>
                        <a:spcBef>
                          <a:spcPts val="600"/>
                        </a:spcBef>
                        <a:spcAft>
                          <a:spcPts val="600"/>
                        </a:spcAft>
                      </a:pPr>
                      <a:r>
                        <a:rPr lang="en-AU" dirty="0">
                          <a:solidFill>
                            <a:schemeClr val="tx1">
                              <a:lumMod val="75000"/>
                              <a:lumOff val="25000"/>
                            </a:schemeClr>
                          </a:solidFill>
                        </a:rPr>
                        <a:t>Minor revisions for improved readability</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1.1</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32366374"/>
                  </a:ext>
                </a:extLst>
              </a:tr>
              <a:tr h="360000">
                <a:tc>
                  <a:txBody>
                    <a:bodyPr/>
                    <a:lstStyle/>
                    <a:p>
                      <a:pPr lvl="0" algn="ctr"/>
                      <a:r>
                        <a:rPr lang="en-US" sz="1800" dirty="0">
                          <a:solidFill>
                            <a:schemeClr val="tx1">
                              <a:lumMod val="75000"/>
                              <a:lumOff val="25000"/>
                            </a:schemeClr>
                          </a:solidFill>
                        </a:rPr>
                        <a:t>22 August 2023 </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1.2 </a:t>
                      </a:r>
                      <a:r>
                        <a:rPr lang="en-AU">
                          <a:solidFill>
                            <a:schemeClr val="tx1">
                              <a:lumMod val="75000"/>
                              <a:lumOff val="25000"/>
                            </a:schemeClr>
                          </a:solidFill>
                        </a:rPr>
                        <a:t>endorsed for use</a:t>
                      </a:r>
                      <a:endParaRPr lang="en-AU" dirty="0">
                        <a:solidFill>
                          <a:schemeClr val="tx1">
                            <a:lumMod val="75000"/>
                            <a:lumOff val="25000"/>
                          </a:schemeClr>
                        </a:solidFill>
                      </a:endParaRPr>
                    </a:p>
                    <a:p>
                      <a:pPr algn="ctr">
                        <a:lnSpc>
                          <a:spcPct val="114000"/>
                        </a:lnSpc>
                        <a:spcBef>
                          <a:spcPts val="600"/>
                        </a:spcBef>
                        <a:spcAft>
                          <a:spcPts val="600"/>
                        </a:spcAft>
                      </a:pPr>
                      <a:r>
                        <a:rPr lang="en-AU" dirty="0">
                          <a:solidFill>
                            <a:schemeClr val="tx1">
                              <a:lumMod val="75000"/>
                              <a:lumOff val="25000"/>
                            </a:schemeClr>
                          </a:solidFill>
                        </a:rPr>
                        <a:t>Fixed wording issues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1.2</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795036016"/>
                  </a:ext>
                </a:extLst>
              </a:tr>
            </a:tbl>
          </a:graphicData>
        </a:graphic>
      </p:graphicFrame>
      <p:sp>
        <p:nvSpPr>
          <p:cNvPr id="4" name="Title 1">
            <a:extLst>
              <a:ext uri="{FF2B5EF4-FFF2-40B4-BE49-F238E27FC236}">
                <a16:creationId xmlns:a16="http://schemas.microsoft.com/office/drawing/2014/main" id="{1CAB772B-F4DB-441B-B1B5-D7C282B9A6B2}"/>
              </a:ext>
            </a:extLst>
          </p:cNvPr>
          <p:cNvSpPr>
            <a:spLocks noGrp="1"/>
          </p:cNvSpPr>
          <p:nvPr>
            <p:ph type="title"/>
          </p:nvPr>
        </p:nvSpPr>
        <p:spPr>
          <a:xfrm>
            <a:off x="838200" y="365125"/>
            <a:ext cx="10086975" cy="1325563"/>
          </a:xfrm>
        </p:spPr>
        <p:txBody>
          <a:bodyPr/>
          <a:lstStyle/>
          <a:p>
            <a:pPr algn="ctr"/>
            <a:r>
              <a:rPr lang="en-AU" b="1">
                <a:solidFill>
                  <a:srgbClr val="FF595E"/>
                </a:solidFill>
                <a:latin typeface="+mn-lt"/>
              </a:rPr>
              <a:t>Version Control &amp; Document History</a:t>
            </a:r>
          </a:p>
        </p:txBody>
      </p:sp>
      <p:pic>
        <p:nvPicPr>
          <p:cNvPr id="5" name="Picture 4">
            <a:extLst>
              <a:ext uri="{FF2B5EF4-FFF2-40B4-BE49-F238E27FC236}">
                <a16:creationId xmlns:a16="http://schemas.microsoft.com/office/drawing/2014/main" id="{D3138A5B-5E6C-4EA0-8DE4-35CD9C1AEC3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23AFFAE-77BC-4DAA-B93C-49074F8C4B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1917A3E-A254-4EE7-A7C8-C6D41262A2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19963E8-D085-42DB-9540-1F9B24F306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AA40E86-0399-4AE5-B28C-0D42A486F0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05535784"/>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B749C30-0E9D-41B8-B08A-69044C185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9DFF376-D503-4451-98A5-28499D684D0B}">
  <ds:schemaRefs>
    <ds:schemaRef ds:uri="http://schemas.microsoft.com/office/2006/metadata/properties"/>
    <ds:schemaRef ds:uri="http://schemas.microsoft.com/office/2006/documentManagement/types"/>
    <ds:schemaRef ds:uri="http://purl.org/dc/elements/1.1/"/>
    <ds:schemaRef ds:uri="http://schemas.microsoft.com/sharepoint/v3"/>
    <ds:schemaRef ds:uri="http://schemas.openxmlformats.org/package/2006/metadata/core-properties"/>
    <ds:schemaRef ds:uri="6cecd733-34d5-425b-8041-9161b6f347cb"/>
    <ds:schemaRef ds:uri="http://schemas.microsoft.com/office/infopath/2007/PartnerControls"/>
    <ds:schemaRef ds:uri="http://www.w3.org/XML/1998/namespace"/>
    <ds:schemaRef ds:uri="9070b689-7605-479f-8804-a59ee445c744"/>
    <ds:schemaRef ds:uri="http://purl.org/dc/dcmitype/"/>
    <ds:schemaRef ds:uri="http://purl.org/dc/terms/"/>
    <ds:schemaRef ds:uri="29a6e72c-4bd6-4753-a151-c4743ef85a8a"/>
    <ds:schemaRef ds:uri="4dad8055-0b31-433a-8243-67070a30e3d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421</TotalTime>
  <Words>5866</Words>
  <Application>Microsoft Office PowerPoint</Application>
  <PresentationFormat>Widescreen</PresentationFormat>
  <Paragraphs>606</Paragraphs>
  <Slides>98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98</vt:i4>
      </vt:variant>
    </vt:vector>
  </HeadingPairs>
  <TitlesOfParts>
    <vt:vector size="105" baseType="lpstr">
      <vt:lpstr>Arial</vt:lpstr>
      <vt:lpstr>Calibri</vt:lpstr>
      <vt:lpstr>Calibri Light</vt:lpstr>
      <vt:lpstr>Courier New</vt:lpstr>
      <vt:lpstr>Segoe UI</vt:lpstr>
      <vt:lpstr>Wingdings</vt:lpstr>
      <vt:lpstr>Office Theme</vt:lpstr>
      <vt:lpstr>Identify, Address and Monitor Barriers to Community Participation and Social Inclusion</vt:lpstr>
      <vt:lpstr> </vt:lpstr>
      <vt:lpstr> </vt:lpstr>
      <vt:lpstr> </vt:lpstr>
      <vt:lpstr> </vt:lpstr>
      <vt:lpstr>PowerPoint Presentation</vt:lpstr>
      <vt:lpstr>PowerPoint Presentation</vt:lpstr>
      <vt:lpstr>3.1.1 Common Barriers Persons With Disability May Face</vt:lpstr>
      <vt:lpstr> </vt:lpstr>
      <vt:lpstr> </vt:lpstr>
      <vt:lpstr> </vt:lpstr>
      <vt:lpstr> </vt:lpstr>
      <vt:lpstr> </vt:lpstr>
      <vt:lpstr> </vt:lpstr>
      <vt:lpstr> </vt:lpstr>
      <vt:lpstr> </vt:lpstr>
      <vt:lpstr> </vt:lpstr>
      <vt:lpstr> </vt:lpstr>
      <vt:lpstr> </vt:lpstr>
      <vt:lpstr>3.1.2 Recognising Barriers Clients are Facing</vt:lpstr>
      <vt:lpstr>PowerPoint Presentation</vt:lpstr>
      <vt:lpstr>PowerPoint Presentation</vt:lpstr>
      <vt:lpstr> </vt:lpstr>
      <vt:lpstr> </vt:lpstr>
      <vt:lpstr> </vt:lpstr>
      <vt:lpstr> </vt:lpstr>
      <vt:lpstr>3.2.1 Report Gaps in Assistive Technology According to Organisational Policies and Procedures</vt:lpstr>
      <vt:lpstr> </vt:lpstr>
      <vt:lpstr>PowerPoint Presentation</vt:lpstr>
      <vt:lpstr>PowerPoint Presentation</vt:lpstr>
      <vt:lpstr> </vt:lpstr>
      <vt:lpstr>3.3.1 Collaborating With the Person With Disability to Find Solutions </vt:lpstr>
      <vt:lpstr> </vt:lpstr>
      <vt:lpstr>PowerPoint Presentation</vt:lpstr>
      <vt:lpstr>PowerPoint Presentation</vt:lpstr>
      <vt:lpstr> </vt:lpstr>
      <vt:lpstr>3.4.1 Respecting the Person With Disability to Increase Their Self-Worth</vt:lpstr>
      <vt:lpstr> </vt:lpstr>
      <vt:lpstr>3.4.2 Motivating the Person With Disability to Achieve Their Goals</vt:lpstr>
      <vt:lpstr> </vt:lpstr>
      <vt:lpstr> </vt:lpstr>
      <vt:lpstr>3.4.3 Empowering the Person With Disability to Improve Their Lives</vt:lpstr>
      <vt:lpstr> </vt:lpstr>
      <vt:lpstr> </vt:lpstr>
      <vt:lpstr> </vt:lpstr>
      <vt:lpstr> </vt:lpstr>
      <vt:lpstr> </vt:lpstr>
      <vt:lpstr> </vt:lpstr>
      <vt:lpstr> </vt:lpstr>
      <vt:lpstr> </vt:lpstr>
      <vt:lpstr> </vt:lpstr>
      <vt:lpstr> </vt:lpstr>
      <vt:lpstr> </vt:lpstr>
      <vt:lpstr> </vt:lpstr>
      <vt:lpstr> </vt:lpstr>
      <vt:lpstr> </vt:lpstr>
      <vt:lpstr> </vt:lpstr>
      <vt:lpstr> </vt:lpstr>
      <vt:lpstr>3.4.4 Increasing Independence of the Person With Disability Using Strategies Around Reasonable Adjustments</vt:lpstr>
      <vt:lpstr> </vt:lpstr>
      <vt:lpstr> </vt:lpstr>
      <vt:lpstr> </vt:lpstr>
      <vt:lpstr> </vt:lpstr>
      <vt:lpstr> </vt:lpstr>
      <vt:lpstr>PowerPoint Presentation</vt:lpstr>
      <vt:lpstr>PowerPoint Presentation</vt:lpstr>
      <vt:lpstr>3.5.1 Identifying the Needed Advocacy of the Person With Disability</vt:lpstr>
      <vt:lpstr> </vt:lpstr>
      <vt:lpstr> </vt:lpstr>
      <vt:lpstr> </vt:lpstr>
      <vt:lpstr>3.5.2 Strategies and Techniques for Individual Advocacy</vt:lpstr>
      <vt:lpstr> </vt:lpstr>
      <vt:lpstr> </vt:lpstr>
      <vt:lpstr> </vt:lpstr>
      <vt:lpstr> </vt:lpstr>
      <vt:lpstr> </vt:lpstr>
      <vt:lpstr> </vt:lpstr>
      <vt:lpstr> </vt:lpstr>
      <vt:lpstr>3.5.3 Strategies and Techniques for Systemic Advocacy</vt:lpstr>
      <vt:lpstr>PowerPoint Presentation</vt:lpstr>
      <vt:lpstr>PowerPoint Presentation</vt:lpstr>
      <vt:lpstr> </vt:lpstr>
      <vt:lpstr> </vt:lpstr>
      <vt:lpstr> </vt:lpstr>
      <vt:lpstr> </vt:lpstr>
      <vt:lpstr> </vt:lpstr>
      <vt:lpstr>PowerPoint Presentation</vt:lpstr>
      <vt:lpstr>PowerPoint Presentation</vt:lpstr>
      <vt:lpstr>3.7.1 Understanding Scope of Own Job Role or Ability</vt:lpstr>
      <vt:lpstr> </vt:lpstr>
      <vt:lpstr> </vt:lpstr>
      <vt:lpstr> </vt:lpstr>
      <vt:lpstr>3.7.2 Seeking Advice From Supervisor</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4</cp:revision>
  <dcterms:created xsi:type="dcterms:W3CDTF">2020-09-30T05:05:23Z</dcterms:created>
  <dcterms:modified xsi:type="dcterms:W3CDTF">2023-12-18T06:22:18Z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MSIP_Label_c1019aa4-092a-489f-a93b-50ae2bbd82bd_Enabled">
    <vt:lpwstr>true</vt:lpwstr>
  </property>
  <property fmtid="{D5CDD505-2E9C-101B-9397-08002B2CF9AE}" pid="4" name="MSIP_Label_c1019aa4-092a-489f-a93b-50ae2bbd82bd_SetDate">
    <vt:lpwstr>2023-01-12T12:24:39Z</vt:lpwstr>
  </property>
  <property fmtid="{D5CDD505-2E9C-101B-9397-08002B2CF9AE}" pid="5" name="MSIP_Label_c1019aa4-092a-489f-a93b-50ae2bbd82bd_Method">
    <vt:lpwstr>Standard</vt:lpwstr>
  </property>
  <property fmtid="{D5CDD505-2E9C-101B-9397-08002B2CF9AE}" pid="6" name="MSIP_Label_c1019aa4-092a-489f-a93b-50ae2bbd82bd_Name">
    <vt:lpwstr>defa4170-0d19-0005-0004-bc88714345d2</vt:lpwstr>
  </property>
  <property fmtid="{D5CDD505-2E9C-101B-9397-08002B2CF9AE}" pid="7" name="MSIP_Label_c1019aa4-092a-489f-a93b-50ae2bbd82bd_SiteId">
    <vt:lpwstr>6a3a435d-3aa3-47a8-87fa-0e6bd220e179</vt:lpwstr>
  </property>
  <property fmtid="{D5CDD505-2E9C-101B-9397-08002B2CF9AE}" pid="8" name="MSIP_Label_c1019aa4-092a-489f-a93b-50ae2bbd82bd_ActionId">
    <vt:lpwstr>8e5a9ab7-80b4-4b81-96be-735abd5fa4ca</vt:lpwstr>
  </property>
  <property fmtid="{D5CDD505-2E9C-101B-9397-08002B2CF9AE}" pid="9" name="MSIP_Label_c1019aa4-092a-489f-a93b-50ae2bbd82bd_ContentBits">
    <vt:lpwstr>0</vt:lpwstr>
  </property>
  <property fmtid="{D5CDD505-2E9C-101B-9397-08002B2CF9AE}" pid="10" name="Order">
    <vt:lpwstr>101838300.000000</vt:lpwstr>
  </property>
  <property fmtid="{D5CDD505-2E9C-101B-9397-08002B2CF9AE}" pid="11" name="xd_ProgID">
    <vt:lpwstr/>
  </property>
  <property fmtid="{D5CDD505-2E9C-101B-9397-08002B2CF9AE}" pid="12" name="TemplateUrl">
    <vt:lpwstr/>
  </property>
  <property fmtid="{D5CDD505-2E9C-101B-9397-08002B2CF9AE}" pid="13" name="ComplianceAssetId">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y fmtid="{D5CDD505-2E9C-101B-9397-08002B2CF9AE}" pid="17" name="ContentTypeId">
    <vt:lpwstr>0x01010090A86537132AB842AA182E814304EAA3</vt:lpwstr>
  </property>
</Properties>
</file>